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 id="2147483690" r:id="rId3"/>
  </p:sldMasterIdLst>
  <p:notesMasterIdLst>
    <p:notesMasterId r:id="rId66"/>
  </p:notesMasterIdLst>
  <p:sldIdLst>
    <p:sldId id="387" r:id="rId4"/>
    <p:sldId id="357" r:id="rId5"/>
    <p:sldId id="363" r:id="rId6"/>
    <p:sldId id="256" r:id="rId7"/>
    <p:sldId id="265" r:id="rId8"/>
    <p:sldId id="388" r:id="rId9"/>
    <p:sldId id="290" r:id="rId10"/>
    <p:sldId id="306" r:id="rId11"/>
    <p:sldId id="261" r:id="rId12"/>
    <p:sldId id="266" r:id="rId13"/>
    <p:sldId id="274" r:id="rId14"/>
    <p:sldId id="269" r:id="rId15"/>
    <p:sldId id="371" r:id="rId16"/>
    <p:sldId id="372" r:id="rId17"/>
    <p:sldId id="373" r:id="rId18"/>
    <p:sldId id="374" r:id="rId19"/>
    <p:sldId id="375" r:id="rId20"/>
    <p:sldId id="399" r:id="rId21"/>
    <p:sldId id="400" r:id="rId22"/>
    <p:sldId id="407" r:id="rId23"/>
    <p:sldId id="376" r:id="rId24"/>
    <p:sldId id="377" r:id="rId25"/>
    <p:sldId id="378" r:id="rId26"/>
    <p:sldId id="379" r:id="rId27"/>
    <p:sldId id="380" r:id="rId28"/>
    <p:sldId id="381" r:id="rId29"/>
    <p:sldId id="382" r:id="rId30"/>
    <p:sldId id="383" r:id="rId31"/>
    <p:sldId id="384" r:id="rId32"/>
    <p:sldId id="276" r:id="rId33"/>
    <p:sldId id="277" r:id="rId34"/>
    <p:sldId id="389" r:id="rId35"/>
    <p:sldId id="270" r:id="rId36"/>
    <p:sldId id="271" r:id="rId37"/>
    <p:sldId id="272" r:id="rId38"/>
    <p:sldId id="343" r:id="rId39"/>
    <p:sldId id="317" r:id="rId40"/>
    <p:sldId id="319" r:id="rId41"/>
    <p:sldId id="320" r:id="rId42"/>
    <p:sldId id="391" r:id="rId43"/>
    <p:sldId id="390" r:id="rId44"/>
    <p:sldId id="401" r:id="rId45"/>
    <p:sldId id="403" r:id="rId46"/>
    <p:sldId id="404" r:id="rId47"/>
    <p:sldId id="405" r:id="rId48"/>
    <p:sldId id="406" r:id="rId49"/>
    <p:sldId id="402" r:id="rId50"/>
    <p:sldId id="288" r:id="rId51"/>
    <p:sldId id="392" r:id="rId52"/>
    <p:sldId id="393" r:id="rId53"/>
    <p:sldId id="394" r:id="rId54"/>
    <p:sldId id="342" r:id="rId55"/>
    <p:sldId id="341" r:id="rId56"/>
    <p:sldId id="396" r:id="rId57"/>
    <p:sldId id="330" r:id="rId58"/>
    <p:sldId id="331" r:id="rId59"/>
    <p:sldId id="344" r:id="rId60"/>
    <p:sldId id="345" r:id="rId61"/>
    <p:sldId id="278" r:id="rId62"/>
    <p:sldId id="279" r:id="rId63"/>
    <p:sldId id="397" r:id="rId64"/>
    <p:sldId id="395" r:id="rId65"/>
  </p:sldIdLst>
  <p:sldSz cx="12192000" cy="6858000"/>
  <p:notesSz cx="6858000" cy="9144000"/>
  <p:defaultTextStyle>
    <a:defPPr>
      <a:defRPr lang="lv-LV"/>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572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72C6"/>
    <a:srgbClr val="0078D4"/>
    <a:srgbClr val="5F7187"/>
    <a:srgbClr val="282E38"/>
    <a:srgbClr val="262C36"/>
    <a:srgbClr val="FF553E"/>
    <a:srgbClr val="009999"/>
    <a:srgbClr val="33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2975" autoAdjust="0"/>
    <p:restoredTop sz="89516" autoAdjust="0"/>
  </p:normalViewPr>
  <p:slideViewPr>
    <p:cSldViewPr snapToGrid="0">
      <p:cViewPr>
        <p:scale>
          <a:sx n="100" d="100"/>
          <a:sy n="100" d="100"/>
        </p:scale>
        <p:origin x="351" y="501"/>
      </p:cViewPr>
      <p:guideLst>
        <p:guide orient="horz" pos="2160"/>
        <p:guide pos="5722"/>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90" d="100"/>
          <a:sy n="90" d="100"/>
        </p:scale>
        <p:origin x="3558" y="6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4-10T19:25:09.539"/>
    </inkml:context>
    <inkml:brush xml:id="br0">
      <inkml:brushProperty name="width" value="0.2" units="cm"/>
      <inkml:brushProperty name="height" value="0.4" units="cm"/>
      <inkml:brushProperty name="color" value="#F75B88"/>
      <inkml:brushProperty name="tip" value="rectangle"/>
      <inkml:brushProperty name="rasterOp" value="maskPen"/>
      <inkml:brushProperty name="ignorePressure" value="1"/>
    </inkml:brush>
  </inkml:definitions>
  <inkml:trace contextRef="#ctx0" brushRef="#br0">5018 1492,'-5'-1,"0"-1,0 1,0-1,0-1,1 1,-1 0,1-1,-1 0,1 0,0-1,0 1,0-1,1 1,-1-1,0-3,-14-10,-35-31,-8-8,-10-3,-118-80,-6 8,-6 10,-4 8,-141-52,28 37,-5 14,-5 14,-235-37,367 97,-2 7,-1 10,-142 3,267 20,-92 0,-28 9,144-5,0 3,1 2,1 2,-1 2,2 2,-4 4,27-8,0 1,0 1,1 2,1 0,0 1,1 2,1 0,1 1,1 0,0 2,1 0,2 1,-7 12,11-14,0 0,2 1,0 0,1 0,1 1,1 0,1 0,1 0,1 1,1 0,1-1,1 1,1 0,1 0,1-1,3 10,6 16,3-1,2-1,2-1,2 0,17 25,23 31,62 75,-26-52,5-4,5-5,58 45,-3-21,5-7,55 27,61 22,35 3,302 138,-519-270,-28-13,2-3,2-3,1-3,17 1,36-3,0-5,2-5,13-6,405 7,-496-18,21 1,168-3,-205-1,0-3,-1-1,0-1,0-3,5-3,-29 9,-2-1,1-1,-1 0,0 0,0-2,0 1,-1-1,-1-1,1 0,-1-1,-1 1,0-2,8-11,-6 5,-1-1,-1 0,-1-1,0 0,-1 0,-2-1,0 0,0 0,-2-2,24-173,-1-152,-26 312,-1-1,-1 1,-3 0,0 0,-3 0,0 1,-3 0,0 0,-2 1,-2 1,-13-22,0 1,-1 1,-3 2,-2 1,-3 2,-1 1,-2 2,-2 1,-2 3,-43-31,47 42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4-10T19:25:12.204"/>
    </inkml:context>
    <inkml:brush xml:id="br0">
      <inkml:brushProperty name="width" value="0.2" units="cm"/>
      <inkml:brushProperty name="height" value="0.4" units="cm"/>
      <inkml:brushProperty name="color" value="#F75B88"/>
      <inkml:brushProperty name="tip" value="rectangle"/>
      <inkml:brushProperty name="rasterOp" value="maskPen"/>
      <inkml:brushProperty name="ignorePressure" value="1"/>
    </inkml:brush>
  </inkml:definitions>
  <inkml:trace contextRef="#ctx0" brushRef="#br0">3605 1211,'-18'-29,"0"1,-2 0,-1 1,-10-9,3 3,-24-27,-3 2,-2 3,-3 2,-1 3,-3 2,-2 4,-21-9,-121-61,-5 9,-99-29,150 74,-3 7,-2 7,-129-17,162 46,-2 6,1 5,-1 6,-30 9,112-4,1 2,-1 2,1 3,-19 9,34-9,2 1,0 2,0 2,2 1,0 2,-15 12,34-20,1 0,0 1,1 1,0 0,1 1,0 0,2 1,0 0,0 0,2 1,0 1,1-1,0 1,2 1,-3 13,-1 19,3 1,1-1,3 1,3 1,2 8,1-17,1-1,3 1,1-1,3-1,1 0,2-1,2 0,1-1,21 31,16 17,3-2,4-3,49 48,1-12,5-4,5-6,4-6,65 38,563 335,-386-266,8-16,117 29,-353-166,2-7,2-6,2-6,148 17,-48-22,193-1,-361-29,87-2,-140-2,0-2,0 0,0-1,-1-2,8-3,-22 5,0 0,0 0,-1-2,0 1,0-1,0 0,-1-1,0 0,0 0,0-1,-1 0,0 0,-1 0,0-1,0 0,-1-1,0 1,-1-1,0 0,0 0,1-7,5-24,-2-1,-2-1,-1 1,-1-37,-4 73,6-137,-7-1,-12-75,5 150,-3 1,-3 0,-3 1,-3 1,-3 0,-13-22,-3 9,-4 2,-3 1,-3 3,-4 2,-2 2,-4 3,-34-28,-49-36,-5 7,-144-90,10 30,-8 13,-7 12,-7 13,-6 14,-12 11,-231-44,507 151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0-21T15:46:04.005"/>
    </inkml:context>
    <inkml:brush xml:id="br0">
      <inkml:brushProperty name="width" value="0.2" units="cm"/>
      <inkml:brushProperty name="height" value="0.4" units="cm"/>
      <inkml:brushProperty name="color" value="#F75B88"/>
      <inkml:brushProperty name="tip" value="rectangle"/>
      <inkml:brushProperty name="rasterOp" value="maskPen"/>
      <inkml:brushProperty name="ignorePressure" value="1"/>
    </inkml:brush>
  </inkml:definitions>
  <inkml:trace contextRef="#ctx0" brushRef="#br0">3605 1211,'-18'-29,"0"1,-2 0,-1 1,-10-9,3 3,-24-27,-3 2,-2 3,-3 2,-1 3,-3 2,-2 4,-21-9,-121-61,-5 9,-99-29,150 74,-3 7,-2 7,-129-17,162 46,-2 6,1 5,-1 6,-30 9,112-4,1 2,-1 2,1 3,-19 9,34-9,2 1,0 2,0 2,2 1,0 2,-15 12,34-20,1 0,0 1,1 1,0 0,1 1,0 0,2 1,0 0,0 0,2 1,0 1,1-1,0 1,2 1,-3 13,-1 19,3 1,1-1,3 1,3 1,2 8,1-17,1-1,3 1,1-1,3-1,1 0,2-1,2 0,1-1,21 31,16 17,3-2,4-3,49 48,1-12,5-4,5-6,4-6,65 38,563 335,-386-266,8-16,117 29,-353-166,2-7,2-6,2-6,148 17,-48-22,193-1,-361-29,87-2,-140-2,0-2,0 0,0-1,-1-2,8-3,-22 5,0 0,0 0,-1-2,0 1,0-1,0 0,-1-1,0 0,0 0,0-1,-1 0,0 0,-1 0,0-1,0 0,-1-1,0 1,-1-1,0 0,0 0,1-7,5-24,-2-1,-2-1,-1 1,-1-37,-4 73,6-137,-7-1,-12-75,5 150,-3 1,-3 0,-3 1,-3 1,-3 0,-13-22,-3 9,-4 2,-3 1,-3 3,-4 2,-2 2,-4 3,-34-28,-49-36,-5 7,-144-90,10 30,-8 13,-7 12,-7 13,-6 14,-12 11,-231-44,507 151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v-LV"/>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A465D8-9403-4CEF-824E-4F442FEC6DEB}" type="datetimeFigureOut">
              <a:rPr lang="lv-LV" smtClean="0"/>
              <a:t>26.10.2018</a:t>
            </a:fld>
            <a:endParaRPr lang="lv-LV"/>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v-LV"/>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v-LV"/>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475A67-ABE6-4C9E-91B1-23E9526DC191}" type="slidenum">
              <a:rPr lang="lv-LV" smtClean="0"/>
              <a:t>‹#›</a:t>
            </a:fld>
            <a:endParaRPr lang="lv-LV"/>
          </a:p>
        </p:txBody>
      </p:sp>
    </p:spTree>
    <p:extLst>
      <p:ext uri="{BB962C8B-B14F-4D97-AF65-F5344CB8AC3E}">
        <p14:creationId xmlns:p14="http://schemas.microsoft.com/office/powerpoint/2010/main" val="1898815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dirty="0"/>
              <a:t>https://martinfowler.com/articles/serverless.html</a:t>
            </a:r>
          </a:p>
        </p:txBody>
      </p:sp>
      <p:sp>
        <p:nvSpPr>
          <p:cNvPr id="4" name="Slide Number Placeholder 3"/>
          <p:cNvSpPr>
            <a:spLocks noGrp="1"/>
          </p:cNvSpPr>
          <p:nvPr>
            <p:ph type="sldNum" sz="quarter" idx="10"/>
          </p:nvPr>
        </p:nvSpPr>
        <p:spPr/>
        <p:txBody>
          <a:bodyPr/>
          <a:lstStyle/>
          <a:p>
            <a:fld id="{15475A67-ABE6-4C9E-91B1-23E9526DC191}" type="slidenum">
              <a:rPr lang="lv-LV" smtClean="0"/>
              <a:t>4</a:t>
            </a:fld>
            <a:endParaRPr lang="lv-LV"/>
          </a:p>
        </p:txBody>
      </p:sp>
    </p:spTree>
    <p:extLst>
      <p:ext uri="{BB962C8B-B14F-4D97-AF65-F5344CB8AC3E}">
        <p14:creationId xmlns:p14="http://schemas.microsoft.com/office/powerpoint/2010/main" val="230263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31</a:t>
            </a:fld>
            <a:endParaRPr lang="lv-LV"/>
          </a:p>
        </p:txBody>
      </p:sp>
    </p:spTree>
    <p:extLst>
      <p:ext uri="{BB962C8B-B14F-4D97-AF65-F5344CB8AC3E}">
        <p14:creationId xmlns:p14="http://schemas.microsoft.com/office/powerpoint/2010/main" val="2305994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32</a:t>
            </a:fld>
            <a:endParaRPr lang="lv-LV"/>
          </a:p>
        </p:txBody>
      </p:sp>
    </p:spTree>
    <p:extLst>
      <p:ext uri="{BB962C8B-B14F-4D97-AF65-F5344CB8AC3E}">
        <p14:creationId xmlns:p14="http://schemas.microsoft.com/office/powerpoint/2010/main" val="3115566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t>
            </a:r>
          </a:p>
          <a:p>
            <a:endParaRPr lang="en-US" dirty="0"/>
          </a:p>
          <a:p>
            <a:r>
              <a:rPr lang="en-US" dirty="0"/>
              <a:t>* - somebody takes care of your stuff</a:t>
            </a:r>
          </a:p>
          <a:p>
            <a:r>
              <a:rPr lang="en-US" dirty="0"/>
              <a:t>* - built used other services (commoditized)</a:t>
            </a:r>
          </a:p>
          <a:p>
            <a:r>
              <a:rPr lang="en-US" dirty="0"/>
              <a:t>* - Pay only for what you need</a:t>
            </a:r>
          </a:p>
          <a:p>
            <a:r>
              <a:rPr lang="en-US" dirty="0"/>
              <a:t>* - typical enterprise server utilizes only 5-15% of CPU / per year</a:t>
            </a:r>
          </a:p>
          <a:p>
            <a:r>
              <a:rPr lang="en-US" dirty="0"/>
              <a:t>* - </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33</a:t>
            </a:fld>
            <a:endParaRPr lang="lv-LV"/>
          </a:p>
        </p:txBody>
      </p:sp>
    </p:spTree>
    <p:extLst>
      <p:ext uri="{BB962C8B-B14F-4D97-AF65-F5344CB8AC3E}">
        <p14:creationId xmlns:p14="http://schemas.microsoft.com/office/powerpoint/2010/main" val="3789358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34</a:t>
            </a:fld>
            <a:endParaRPr lang="lv-LV"/>
          </a:p>
        </p:txBody>
      </p:sp>
    </p:spTree>
    <p:extLst>
      <p:ext uri="{BB962C8B-B14F-4D97-AF65-F5344CB8AC3E}">
        <p14:creationId xmlns:p14="http://schemas.microsoft.com/office/powerpoint/2010/main" val="23227278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35</a:t>
            </a:fld>
            <a:endParaRPr lang="lv-LV"/>
          </a:p>
        </p:txBody>
      </p:sp>
    </p:spTree>
    <p:extLst>
      <p:ext uri="{BB962C8B-B14F-4D97-AF65-F5344CB8AC3E}">
        <p14:creationId xmlns:p14="http://schemas.microsoft.com/office/powerpoint/2010/main" val="20609788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37</a:t>
            </a:fld>
            <a:endParaRPr lang="lv-LV"/>
          </a:p>
        </p:txBody>
      </p:sp>
    </p:spTree>
    <p:extLst>
      <p:ext uri="{BB962C8B-B14F-4D97-AF65-F5344CB8AC3E}">
        <p14:creationId xmlns:p14="http://schemas.microsoft.com/office/powerpoint/2010/main" val="18076193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38</a:t>
            </a:fld>
            <a:endParaRPr lang="lv-LV"/>
          </a:p>
        </p:txBody>
      </p:sp>
    </p:spTree>
    <p:extLst>
      <p:ext uri="{BB962C8B-B14F-4D97-AF65-F5344CB8AC3E}">
        <p14:creationId xmlns:p14="http://schemas.microsoft.com/office/powerpoint/2010/main" val="1270136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39</a:t>
            </a:fld>
            <a:endParaRPr lang="lv-LV"/>
          </a:p>
        </p:txBody>
      </p:sp>
    </p:spTree>
    <p:extLst>
      <p:ext uri="{BB962C8B-B14F-4D97-AF65-F5344CB8AC3E}">
        <p14:creationId xmlns:p14="http://schemas.microsoft.com/office/powerpoint/2010/main" val="3837274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t>
            </a:r>
          </a:p>
          <a:p>
            <a:endParaRPr lang="en-US" dirty="0"/>
          </a:p>
          <a:p>
            <a:r>
              <a:rPr lang="lv-LV" dirty="0"/>
              <a:t>https://functions-visualizer.azurewebsites.net/</a:t>
            </a:r>
          </a:p>
        </p:txBody>
      </p:sp>
      <p:sp>
        <p:nvSpPr>
          <p:cNvPr id="4" name="Slide Number Placeholder 3"/>
          <p:cNvSpPr>
            <a:spLocks noGrp="1"/>
          </p:cNvSpPr>
          <p:nvPr>
            <p:ph type="sldNum" sz="quarter" idx="10"/>
          </p:nvPr>
        </p:nvSpPr>
        <p:spPr/>
        <p:txBody>
          <a:bodyPr/>
          <a:lstStyle/>
          <a:p>
            <a:fld id="{15475A67-ABE6-4C9E-91B1-23E9526DC191}" type="slidenum">
              <a:rPr lang="lv-LV" smtClean="0"/>
              <a:t>48</a:t>
            </a:fld>
            <a:endParaRPr lang="lv-LV"/>
          </a:p>
        </p:txBody>
      </p:sp>
    </p:spTree>
    <p:extLst>
      <p:ext uri="{BB962C8B-B14F-4D97-AF65-F5344CB8AC3E}">
        <p14:creationId xmlns:p14="http://schemas.microsoft.com/office/powerpoint/2010/main" val="7026731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52</a:t>
            </a:fld>
            <a:endParaRPr lang="lv-LV"/>
          </a:p>
        </p:txBody>
      </p:sp>
    </p:spTree>
    <p:extLst>
      <p:ext uri="{BB962C8B-B14F-4D97-AF65-F5344CB8AC3E}">
        <p14:creationId xmlns:p14="http://schemas.microsoft.com/office/powerpoint/2010/main" val="3396032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t>
            </a:r>
          </a:p>
          <a:p>
            <a:endParaRPr lang="en-US" dirty="0"/>
          </a:p>
          <a:p>
            <a:r>
              <a:rPr lang="en-US" dirty="0"/>
              <a:t>It’s a horrible naming. Of course there is a server, but  you just don’t manage that.</a:t>
            </a:r>
          </a:p>
          <a:p>
            <a:r>
              <a:rPr lang="en-US" dirty="0"/>
              <a:t>There is no magic – somebody else is managing the servers and you instantly get runtimes to host/run you code.</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5</a:t>
            </a:fld>
            <a:endParaRPr lang="lv-LV"/>
          </a:p>
        </p:txBody>
      </p:sp>
    </p:spTree>
    <p:extLst>
      <p:ext uri="{BB962C8B-B14F-4D97-AF65-F5344CB8AC3E}">
        <p14:creationId xmlns:p14="http://schemas.microsoft.com/office/powerpoint/2010/main" val="41031016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t>
            </a:r>
          </a:p>
          <a:p>
            <a:endParaRPr lang="en-US" dirty="0"/>
          </a:p>
          <a:p>
            <a:r>
              <a:rPr lang="lv-LV" dirty="0"/>
              <a:t>https://functions-visualizer.azurewebsites.net/</a:t>
            </a:r>
          </a:p>
        </p:txBody>
      </p:sp>
      <p:sp>
        <p:nvSpPr>
          <p:cNvPr id="4" name="Slide Number Placeholder 3"/>
          <p:cNvSpPr>
            <a:spLocks noGrp="1"/>
          </p:cNvSpPr>
          <p:nvPr>
            <p:ph type="sldNum" sz="quarter" idx="10"/>
          </p:nvPr>
        </p:nvSpPr>
        <p:spPr/>
        <p:txBody>
          <a:bodyPr/>
          <a:lstStyle/>
          <a:p>
            <a:fld id="{15475A67-ABE6-4C9E-91B1-23E9526DC191}" type="slidenum">
              <a:rPr lang="lv-LV" smtClean="0"/>
              <a:t>54</a:t>
            </a:fld>
            <a:endParaRPr lang="lv-LV"/>
          </a:p>
        </p:txBody>
      </p:sp>
    </p:spTree>
    <p:extLst>
      <p:ext uri="{BB962C8B-B14F-4D97-AF65-F5344CB8AC3E}">
        <p14:creationId xmlns:p14="http://schemas.microsoft.com/office/powerpoint/2010/main" val="21744759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59</a:t>
            </a:fld>
            <a:endParaRPr lang="lv-LV"/>
          </a:p>
        </p:txBody>
      </p:sp>
    </p:spTree>
    <p:extLst>
      <p:ext uri="{BB962C8B-B14F-4D97-AF65-F5344CB8AC3E}">
        <p14:creationId xmlns:p14="http://schemas.microsoft.com/office/powerpoint/2010/main" val="3263091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60</a:t>
            </a:fld>
            <a:endParaRPr lang="lv-LV"/>
          </a:p>
        </p:txBody>
      </p:sp>
    </p:spTree>
    <p:extLst>
      <p:ext uri="{BB962C8B-B14F-4D97-AF65-F5344CB8AC3E}">
        <p14:creationId xmlns:p14="http://schemas.microsoft.com/office/powerpoint/2010/main" val="744797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7</a:t>
            </a:fld>
            <a:endParaRPr lang="lv-LV"/>
          </a:p>
        </p:txBody>
      </p:sp>
    </p:spTree>
    <p:extLst>
      <p:ext uri="{BB962C8B-B14F-4D97-AF65-F5344CB8AC3E}">
        <p14:creationId xmlns:p14="http://schemas.microsoft.com/office/powerpoint/2010/main" val="3416500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Simplify your event-based apps with Event Grid, a single service for managing routing of all events from any source to any destination. Designed for high availability, consistent performance, and dynamic scale, Event Grid lets you focus on your app logic rather than infrastructure.</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8</a:t>
            </a:fld>
            <a:endParaRPr lang="lv-LV"/>
          </a:p>
        </p:txBody>
      </p:sp>
    </p:spTree>
    <p:extLst>
      <p:ext uri="{BB962C8B-B14F-4D97-AF65-F5344CB8AC3E}">
        <p14:creationId xmlns:p14="http://schemas.microsoft.com/office/powerpoint/2010/main" val="78292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9</a:t>
            </a:fld>
            <a:endParaRPr lang="lv-LV"/>
          </a:p>
        </p:txBody>
      </p:sp>
    </p:spTree>
    <p:extLst>
      <p:ext uri="{BB962C8B-B14F-4D97-AF65-F5344CB8AC3E}">
        <p14:creationId xmlns:p14="http://schemas.microsoft.com/office/powerpoint/2010/main" val="562953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H</a:t>
            </a:r>
          </a:p>
          <a:p>
            <a:pPr marL="0" indent="0">
              <a:buNone/>
            </a:pPr>
            <a:endParaRPr lang="en-US" dirty="0"/>
          </a:p>
          <a:p>
            <a:pPr marL="228600" indent="-228600">
              <a:buAutoNum type="arabicParenR"/>
            </a:pPr>
            <a:r>
              <a:rPr lang="lv-LV" dirty="0"/>
              <a:t>Running server applications without managing infra</a:t>
            </a:r>
          </a:p>
          <a:p>
            <a:pPr marL="228600" indent="-228600">
              <a:buAutoNum type="arabicParenR"/>
            </a:pPr>
            <a:r>
              <a:rPr lang="lv-LV" dirty="0"/>
              <a:t>Has concrete restrictions</a:t>
            </a:r>
          </a:p>
          <a:p>
            <a:pPr marL="228600" indent="-228600">
              <a:buAutoNum type="arabicParenR"/>
            </a:pPr>
            <a:r>
              <a:rPr lang="en-US" dirty="0"/>
              <a:t>Deployments are different</a:t>
            </a:r>
          </a:p>
          <a:p>
            <a:pPr marL="228600" indent="-228600">
              <a:buAutoNum type="arabicParenR"/>
            </a:pPr>
            <a:r>
              <a:rPr lang="en-US" dirty="0"/>
              <a:t>H-scaling is done automatically</a:t>
            </a:r>
          </a:p>
          <a:p>
            <a:pPr marL="228600" indent="-228600">
              <a:buAutoNum type="arabicParenR"/>
            </a:pPr>
            <a:r>
              <a:rPr lang="en-US" dirty="0"/>
              <a:t>Triggered by events (binding)</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10</a:t>
            </a:fld>
            <a:endParaRPr lang="lv-LV"/>
          </a:p>
        </p:txBody>
      </p:sp>
    </p:spTree>
    <p:extLst>
      <p:ext uri="{BB962C8B-B14F-4D97-AF65-F5344CB8AC3E}">
        <p14:creationId xmlns:p14="http://schemas.microsoft.com/office/powerpoint/2010/main" val="3789424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dirty="0"/>
              <a:t>Henrik do this while Valdish show the portal</a:t>
            </a:r>
          </a:p>
          <a:p>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11</a:t>
            </a:fld>
            <a:endParaRPr lang="lv-LV"/>
          </a:p>
        </p:txBody>
      </p:sp>
    </p:spTree>
    <p:extLst>
      <p:ext uri="{BB962C8B-B14F-4D97-AF65-F5344CB8AC3E}">
        <p14:creationId xmlns:p14="http://schemas.microsoft.com/office/powerpoint/2010/main" val="3053404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12</a:t>
            </a:fld>
            <a:endParaRPr lang="lv-LV"/>
          </a:p>
        </p:txBody>
      </p:sp>
    </p:spTree>
    <p:extLst>
      <p:ext uri="{BB962C8B-B14F-4D97-AF65-F5344CB8AC3E}">
        <p14:creationId xmlns:p14="http://schemas.microsoft.com/office/powerpoint/2010/main" val="2276190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30</a:t>
            </a:fld>
            <a:endParaRPr lang="lv-LV"/>
          </a:p>
        </p:txBody>
      </p:sp>
    </p:spTree>
    <p:extLst>
      <p:ext uri="{BB962C8B-B14F-4D97-AF65-F5344CB8AC3E}">
        <p14:creationId xmlns:p14="http://schemas.microsoft.com/office/powerpoint/2010/main" val="3404942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5710" y="2693989"/>
            <a:ext cx="11620581" cy="1470025"/>
          </a:xfrm>
        </p:spPr>
        <p:txBody>
          <a:bodyPr>
            <a:normAutofit/>
          </a:bodyPr>
          <a:lstStyle>
            <a:lvl1pPr>
              <a:defRPr sz="5400" b="0">
                <a:effectLst>
                  <a:glow rad="127000">
                    <a:schemeClr val="tx1">
                      <a:lumMod val="75000"/>
                      <a:lumOff val="25000"/>
                      <a:alpha val="40000"/>
                    </a:schemeClr>
                  </a:glow>
                </a:effectLst>
              </a:defRPr>
            </a:lvl1pPr>
          </a:lstStyle>
          <a:p>
            <a:r>
              <a:rPr lang="en-US" dirty="0"/>
              <a:t>Click to edit Master title style</a:t>
            </a:r>
          </a:p>
        </p:txBody>
      </p:sp>
      <p:sp>
        <p:nvSpPr>
          <p:cNvPr id="6" name="Date Placeholder 5">
            <a:extLst>
              <a:ext uri="{FF2B5EF4-FFF2-40B4-BE49-F238E27FC236}">
                <a16:creationId xmlns:a16="http://schemas.microsoft.com/office/drawing/2014/main" id="{C4FE6C89-7C25-4BC6-9E0F-B9C90B196528}"/>
              </a:ext>
            </a:extLst>
          </p:cNvPr>
          <p:cNvSpPr>
            <a:spLocks noGrp="1"/>
          </p:cNvSpPr>
          <p:nvPr>
            <p:ph type="dt" sz="half" idx="10"/>
          </p:nvPr>
        </p:nvSpPr>
        <p:spPr/>
        <p:txBody>
          <a:bodyPr/>
          <a:lstStyle/>
          <a:p>
            <a:fld id="{98560DE5-CDD2-47B9-879F-2457E80DB9FD}" type="datetime1">
              <a:rPr lang="en-US" smtClean="0"/>
              <a:t>10/26/2018</a:t>
            </a:fld>
            <a:endParaRPr lang="en-US"/>
          </a:p>
        </p:txBody>
      </p:sp>
      <p:sp>
        <p:nvSpPr>
          <p:cNvPr id="8" name="Slide Number Placeholder 7">
            <a:extLst>
              <a:ext uri="{FF2B5EF4-FFF2-40B4-BE49-F238E27FC236}">
                <a16:creationId xmlns:a16="http://schemas.microsoft.com/office/drawing/2014/main" id="{2EA95335-26A1-435D-9998-B29EDD7B38E4}"/>
              </a:ext>
            </a:extLst>
          </p:cNvPr>
          <p:cNvSpPr>
            <a:spLocks noGrp="1"/>
          </p:cNvSpPr>
          <p:nvPr>
            <p:ph type="sldNum" sz="quarter" idx="12"/>
          </p:nvPr>
        </p:nvSpPr>
        <p:spPr/>
        <p:txBody>
          <a:bodyPr/>
          <a:lstStyle/>
          <a:p>
            <a:fld id="{7A081321-D0EF-4E25-BD80-3440E1836336}" type="slidenum">
              <a:rPr lang="en-US" smtClean="0"/>
              <a:pPr/>
              <a:t>‹#›</a:t>
            </a:fld>
            <a:endParaRPr lang="en-US"/>
          </a:p>
        </p:txBody>
      </p:sp>
    </p:spTree>
    <p:extLst>
      <p:ext uri="{BB962C8B-B14F-4D97-AF65-F5344CB8AC3E}">
        <p14:creationId xmlns:p14="http://schemas.microsoft.com/office/powerpoint/2010/main" val="3853314143"/>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4ABFC321-FD66-4651-B1E9-4AEF39EA85C8}" type="datetime1">
              <a:rPr lang="en-US" smtClean="0"/>
              <a:t>10/26/2018</a:t>
            </a:fld>
            <a:endParaRPr lang="en-US"/>
          </a:p>
        </p:txBody>
      </p:sp>
      <p:sp>
        <p:nvSpPr>
          <p:cNvPr id="6" name="Footer Placeholder 4"/>
          <p:cNvSpPr>
            <a:spLocks noGrp="1"/>
          </p:cNvSpPr>
          <p:nvPr>
            <p:ph type="ftr" sz="quarter" idx="11"/>
          </p:nvPr>
        </p:nvSpPr>
        <p:spPr>
          <a:xfrm>
            <a:off x="4165600" y="6356351"/>
            <a:ext cx="3860800" cy="365125"/>
          </a:xfrm>
          <a:prstGeom prst="rect">
            <a:avLst/>
          </a:prstGeom>
        </p:spPr>
        <p:txBody>
          <a:bodyPr/>
          <a:lstStyle>
            <a:lvl1pPr>
              <a:defRPr/>
            </a:lvl1pPr>
          </a:lstStyle>
          <a:p>
            <a:r>
              <a:rPr lang="en-US"/>
              <a:t>@tech_fellow</a:t>
            </a:r>
          </a:p>
        </p:txBody>
      </p:sp>
      <p:sp>
        <p:nvSpPr>
          <p:cNvPr id="7" name="Slide Number Placeholder 5"/>
          <p:cNvSpPr>
            <a:spLocks noGrp="1"/>
          </p:cNvSpPr>
          <p:nvPr>
            <p:ph type="sldNum" sz="quarter" idx="12"/>
          </p:nvPr>
        </p:nvSpPr>
        <p:spPr/>
        <p:txBody>
          <a:bodyPr/>
          <a:lstStyle>
            <a:lvl1pPr>
              <a:defRPr/>
            </a:lvl1pPr>
          </a:lstStyle>
          <a:p>
            <a:fld id="{7A081321-D0EF-4E25-BD80-3440E1836336}" type="slidenum">
              <a:rPr lang="en-US" smtClean="0"/>
              <a:t>‹#›</a:t>
            </a:fld>
            <a:endParaRPr lang="en-US"/>
          </a:p>
        </p:txBody>
      </p:sp>
    </p:spTree>
    <p:extLst>
      <p:ext uri="{BB962C8B-B14F-4D97-AF65-F5344CB8AC3E}">
        <p14:creationId xmlns:p14="http://schemas.microsoft.com/office/powerpoint/2010/main" val="4189150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fld id="{C36A494B-E8CB-4DC0-8280-F8152D71C876}" type="datetime1">
              <a:rPr lang="en-US" smtClean="0"/>
              <a:t>10/26/2018</a:t>
            </a:fld>
            <a:endParaRPr lang="en-US"/>
          </a:p>
        </p:txBody>
      </p:sp>
      <p:sp>
        <p:nvSpPr>
          <p:cNvPr id="8" name="Footer Placeholder 4"/>
          <p:cNvSpPr>
            <a:spLocks noGrp="1"/>
          </p:cNvSpPr>
          <p:nvPr>
            <p:ph type="ftr" sz="quarter" idx="11"/>
          </p:nvPr>
        </p:nvSpPr>
        <p:spPr>
          <a:xfrm>
            <a:off x="4165600" y="6356351"/>
            <a:ext cx="3860800" cy="365125"/>
          </a:xfrm>
          <a:prstGeom prst="rect">
            <a:avLst/>
          </a:prstGeom>
        </p:spPr>
        <p:txBody>
          <a:bodyPr/>
          <a:lstStyle>
            <a:lvl1pPr>
              <a:defRPr/>
            </a:lvl1pPr>
          </a:lstStyle>
          <a:p>
            <a:r>
              <a:rPr lang="en-US"/>
              <a:t>@tech_fellow</a:t>
            </a:r>
          </a:p>
        </p:txBody>
      </p:sp>
      <p:sp>
        <p:nvSpPr>
          <p:cNvPr id="9" name="Slide Number Placeholder 5"/>
          <p:cNvSpPr>
            <a:spLocks noGrp="1"/>
          </p:cNvSpPr>
          <p:nvPr>
            <p:ph type="sldNum" sz="quarter" idx="12"/>
          </p:nvPr>
        </p:nvSpPr>
        <p:spPr/>
        <p:txBody>
          <a:bodyPr/>
          <a:lstStyle>
            <a:lvl1pPr>
              <a:defRPr/>
            </a:lvl1pPr>
          </a:lstStyle>
          <a:p>
            <a:fld id="{7A081321-D0EF-4E25-BD80-3440E1836336}" type="slidenum">
              <a:rPr lang="en-US" smtClean="0"/>
              <a:t>‹#›</a:t>
            </a:fld>
            <a:endParaRPr lang="en-US"/>
          </a:p>
        </p:txBody>
      </p:sp>
    </p:spTree>
    <p:extLst>
      <p:ext uri="{BB962C8B-B14F-4D97-AF65-F5344CB8AC3E}">
        <p14:creationId xmlns:p14="http://schemas.microsoft.com/office/powerpoint/2010/main" val="2975131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618800E5-8714-4BAE-8ED2-C39F6E294139}" type="datetime1">
              <a:rPr lang="en-US" smtClean="0"/>
              <a:t>10/26/2018</a:t>
            </a:fld>
            <a:endParaRPr lang="en-US"/>
          </a:p>
        </p:txBody>
      </p:sp>
      <p:sp>
        <p:nvSpPr>
          <p:cNvPr id="5" name="Slide Number Placeholder 5"/>
          <p:cNvSpPr>
            <a:spLocks noGrp="1"/>
          </p:cNvSpPr>
          <p:nvPr>
            <p:ph type="sldNum" sz="quarter" idx="12"/>
          </p:nvPr>
        </p:nvSpPr>
        <p:spPr/>
        <p:txBody>
          <a:bodyPr/>
          <a:lstStyle>
            <a:lvl1pPr>
              <a:defRPr/>
            </a:lvl1pPr>
          </a:lstStyle>
          <a:p>
            <a:fld id="{7A081321-D0EF-4E25-BD80-3440E1836336}" type="slidenum">
              <a:rPr lang="en-US" smtClean="0"/>
              <a:t>‹#›</a:t>
            </a:fld>
            <a:endParaRPr lang="en-US"/>
          </a:p>
        </p:txBody>
      </p:sp>
    </p:spTree>
    <p:extLst>
      <p:ext uri="{BB962C8B-B14F-4D97-AF65-F5344CB8AC3E}">
        <p14:creationId xmlns:p14="http://schemas.microsoft.com/office/powerpoint/2010/main" val="3861022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99805893-1D82-4A5B-A442-083595207290}" type="datetime1">
              <a:rPr lang="en-US" smtClean="0"/>
              <a:t>10/26/2018</a:t>
            </a:fld>
            <a:endParaRPr lang="en-US"/>
          </a:p>
        </p:txBody>
      </p:sp>
      <p:sp>
        <p:nvSpPr>
          <p:cNvPr id="4" name="Slide Number Placeholder 5"/>
          <p:cNvSpPr>
            <a:spLocks noGrp="1"/>
          </p:cNvSpPr>
          <p:nvPr>
            <p:ph type="sldNum" sz="quarter" idx="12"/>
          </p:nvPr>
        </p:nvSpPr>
        <p:spPr/>
        <p:txBody>
          <a:bodyPr/>
          <a:lstStyle>
            <a:lvl1pPr>
              <a:defRPr/>
            </a:lvl1pPr>
          </a:lstStyle>
          <a:p>
            <a:fld id="{7A081321-D0EF-4E25-BD80-3440E1836336}" type="slidenum">
              <a:rPr lang="en-US" smtClean="0"/>
              <a:t>‹#›</a:t>
            </a:fld>
            <a:endParaRPr lang="en-US"/>
          </a:p>
        </p:txBody>
      </p:sp>
    </p:spTree>
    <p:extLst>
      <p:ext uri="{BB962C8B-B14F-4D97-AF65-F5344CB8AC3E}">
        <p14:creationId xmlns:p14="http://schemas.microsoft.com/office/powerpoint/2010/main" val="28294263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fld id="{EA978454-6F0A-4FCC-8A95-824EB39889CF}" type="datetime1">
              <a:rPr lang="en-US" smtClean="0"/>
              <a:t>10/26/2018</a:t>
            </a:fld>
            <a:endParaRPr lang="en-US"/>
          </a:p>
        </p:txBody>
      </p:sp>
      <p:sp>
        <p:nvSpPr>
          <p:cNvPr id="7" name="Slide Number Placeholder 5"/>
          <p:cNvSpPr>
            <a:spLocks noGrp="1"/>
          </p:cNvSpPr>
          <p:nvPr>
            <p:ph type="sldNum" sz="quarter" idx="12"/>
          </p:nvPr>
        </p:nvSpPr>
        <p:spPr/>
        <p:txBody>
          <a:bodyPr/>
          <a:lstStyle>
            <a:lvl1pPr>
              <a:defRPr/>
            </a:lvl1pPr>
          </a:lstStyle>
          <a:p>
            <a:fld id="{7A081321-D0EF-4E25-BD80-3440E1836336}" type="slidenum">
              <a:rPr lang="en-US" smtClean="0"/>
              <a:t>‹#›</a:t>
            </a:fld>
            <a:endParaRPr lang="en-US"/>
          </a:p>
        </p:txBody>
      </p:sp>
    </p:spTree>
    <p:extLst>
      <p:ext uri="{BB962C8B-B14F-4D97-AF65-F5344CB8AC3E}">
        <p14:creationId xmlns:p14="http://schemas.microsoft.com/office/powerpoint/2010/main" val="33285844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fld id="{20AFDACB-382D-4042-B71A-905D5A7037E4}" type="datetime1">
              <a:rPr lang="en-US" smtClean="0"/>
              <a:t>10/26/2018</a:t>
            </a:fld>
            <a:endParaRPr lang="en-US"/>
          </a:p>
        </p:txBody>
      </p:sp>
      <p:sp>
        <p:nvSpPr>
          <p:cNvPr id="7" name="Slide Number Placeholder 5"/>
          <p:cNvSpPr>
            <a:spLocks noGrp="1"/>
          </p:cNvSpPr>
          <p:nvPr>
            <p:ph type="sldNum" sz="quarter" idx="12"/>
          </p:nvPr>
        </p:nvSpPr>
        <p:spPr/>
        <p:txBody>
          <a:bodyPr/>
          <a:lstStyle>
            <a:lvl1pPr>
              <a:defRPr/>
            </a:lvl1pPr>
          </a:lstStyle>
          <a:p>
            <a:fld id="{7A081321-D0EF-4E25-BD80-3440E1836336}" type="slidenum">
              <a:rPr lang="en-US" smtClean="0"/>
              <a:t>‹#›</a:t>
            </a:fld>
            <a:endParaRPr lang="en-US"/>
          </a:p>
        </p:txBody>
      </p:sp>
    </p:spTree>
    <p:extLst>
      <p:ext uri="{BB962C8B-B14F-4D97-AF65-F5344CB8AC3E}">
        <p14:creationId xmlns:p14="http://schemas.microsoft.com/office/powerpoint/2010/main" val="31192210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2BD072DD-024D-4645-8DCD-F7B4B5B61A37}" type="datetime1">
              <a:rPr lang="en-US" smtClean="0"/>
              <a:t>10/26/2018</a:t>
            </a:fld>
            <a:endParaRPr lang="en-US"/>
          </a:p>
        </p:txBody>
      </p:sp>
      <p:sp>
        <p:nvSpPr>
          <p:cNvPr id="6" name="Slide Number Placeholder 5"/>
          <p:cNvSpPr>
            <a:spLocks noGrp="1"/>
          </p:cNvSpPr>
          <p:nvPr>
            <p:ph type="sldNum" sz="quarter" idx="12"/>
          </p:nvPr>
        </p:nvSpPr>
        <p:spPr/>
        <p:txBody>
          <a:bodyPr/>
          <a:lstStyle>
            <a:lvl1pPr>
              <a:defRPr/>
            </a:lvl1pPr>
          </a:lstStyle>
          <a:p>
            <a:fld id="{7A081321-D0EF-4E25-BD80-3440E1836336}" type="slidenum">
              <a:rPr lang="en-US" smtClean="0"/>
              <a:t>‹#›</a:t>
            </a:fld>
            <a:endParaRPr lang="en-US"/>
          </a:p>
        </p:txBody>
      </p:sp>
    </p:spTree>
    <p:extLst>
      <p:ext uri="{BB962C8B-B14F-4D97-AF65-F5344CB8AC3E}">
        <p14:creationId xmlns:p14="http://schemas.microsoft.com/office/powerpoint/2010/main" val="21541812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C1BE1262-67DD-457C-9C40-BED48F2BE767}" type="datetime1">
              <a:rPr lang="en-US" smtClean="0"/>
              <a:t>10/26/2018</a:t>
            </a:fld>
            <a:endParaRPr lang="en-US"/>
          </a:p>
        </p:txBody>
      </p:sp>
      <p:sp>
        <p:nvSpPr>
          <p:cNvPr id="6" name="Slide Number Placeholder 5"/>
          <p:cNvSpPr>
            <a:spLocks noGrp="1"/>
          </p:cNvSpPr>
          <p:nvPr>
            <p:ph type="sldNum" sz="quarter" idx="12"/>
          </p:nvPr>
        </p:nvSpPr>
        <p:spPr/>
        <p:txBody>
          <a:bodyPr/>
          <a:lstStyle>
            <a:lvl1pPr>
              <a:defRPr/>
            </a:lvl1pPr>
          </a:lstStyle>
          <a:p>
            <a:fld id="{7A081321-D0EF-4E25-BD80-3440E1836336}" type="slidenum">
              <a:rPr lang="en-US" smtClean="0"/>
              <a:t>‹#›</a:t>
            </a:fld>
            <a:endParaRPr lang="en-US"/>
          </a:p>
        </p:txBody>
      </p:sp>
    </p:spTree>
    <p:extLst>
      <p:ext uri="{BB962C8B-B14F-4D97-AF65-F5344CB8AC3E}">
        <p14:creationId xmlns:p14="http://schemas.microsoft.com/office/powerpoint/2010/main" val="8277412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Blank Whit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73883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v-LV"/>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v-LV"/>
          </a:p>
        </p:txBody>
      </p:sp>
      <p:sp>
        <p:nvSpPr>
          <p:cNvPr id="4" name="Date Placeholder 3"/>
          <p:cNvSpPr>
            <a:spLocks noGrp="1"/>
          </p:cNvSpPr>
          <p:nvPr>
            <p:ph type="dt" sz="half" idx="10"/>
          </p:nvPr>
        </p:nvSpPr>
        <p:spPr/>
        <p:txBody>
          <a:bodyPr/>
          <a:lstStyle/>
          <a:p>
            <a:fld id="{96938AC7-C8CA-43EE-98EB-4398C8CF241D}" type="datetime1">
              <a:rPr lang="en-US" smtClean="0"/>
              <a:t>10/26/2018</a:t>
            </a:fld>
            <a:endParaRPr lang="lv-LV"/>
          </a:p>
        </p:txBody>
      </p:sp>
      <p:sp>
        <p:nvSpPr>
          <p:cNvPr id="5" name="Footer Placeholder 4"/>
          <p:cNvSpPr>
            <a:spLocks noGrp="1"/>
          </p:cNvSpPr>
          <p:nvPr>
            <p:ph type="ftr" sz="quarter" idx="11"/>
          </p:nvPr>
        </p:nvSpPr>
        <p:spPr/>
        <p:txBody>
          <a:bodyPr/>
          <a:lstStyle/>
          <a:p>
            <a:r>
              <a:rPr lang="lv-LV"/>
              <a:t>@tech_fellow</a:t>
            </a:r>
          </a:p>
        </p:txBody>
      </p:sp>
      <p:sp>
        <p:nvSpPr>
          <p:cNvPr id="6" name="Slide Number Placeholder 5"/>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2996151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p:bgPr>
        <a:gradFill rotWithShape="1">
          <a:gsLst>
            <a:gs pos="0">
              <a:srgbClr val="262C36"/>
            </a:gs>
            <a:gs pos="100000">
              <a:srgbClr val="74879D"/>
            </a:gs>
          </a:gsLst>
          <a:lin ang="540000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baseline="0">
                <a:solidFill>
                  <a:srgbClr val="DCDCD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fld id="{D83617B7-BBB6-4E84-A55C-3FDB44AC4DBD}" type="datetime1">
              <a:rPr lang="en-US" smtClean="0"/>
              <a:t>10/26/2018</a:t>
            </a:fld>
            <a:endParaRPr lang="en-US"/>
          </a:p>
        </p:txBody>
      </p:sp>
      <p:sp>
        <p:nvSpPr>
          <p:cNvPr id="6" name="Slide Number Placeholder 5"/>
          <p:cNvSpPr>
            <a:spLocks noGrp="1"/>
          </p:cNvSpPr>
          <p:nvPr>
            <p:ph type="sldNum" sz="quarter" idx="12"/>
          </p:nvPr>
        </p:nvSpPr>
        <p:spPr/>
        <p:txBody>
          <a:bodyPr/>
          <a:lstStyle>
            <a:lvl1pPr>
              <a:defRPr/>
            </a:lvl1pPr>
          </a:lstStyle>
          <a:p>
            <a:fld id="{7A081321-D0EF-4E25-BD80-3440E1836336}" type="slidenum">
              <a:rPr lang="en-US" smtClean="0"/>
              <a:t>‹#›</a:t>
            </a:fld>
            <a:endParaRPr lang="en-US"/>
          </a:p>
        </p:txBody>
      </p:sp>
    </p:spTree>
    <p:extLst>
      <p:ext uri="{BB962C8B-B14F-4D97-AF65-F5344CB8AC3E}">
        <p14:creationId xmlns:p14="http://schemas.microsoft.com/office/powerpoint/2010/main" val="20538448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lv-LV"/>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4" name="Date Placeholder 3"/>
          <p:cNvSpPr>
            <a:spLocks noGrp="1"/>
          </p:cNvSpPr>
          <p:nvPr>
            <p:ph type="dt" sz="half" idx="10"/>
          </p:nvPr>
        </p:nvSpPr>
        <p:spPr/>
        <p:txBody>
          <a:bodyPr/>
          <a:lstStyle/>
          <a:p>
            <a:fld id="{EA07B908-70DA-4DF4-A045-9D0EFC67B5EA}" type="datetime1">
              <a:rPr lang="en-US" smtClean="0"/>
              <a:t>10/26/2018</a:t>
            </a:fld>
            <a:endParaRPr lang="lv-LV"/>
          </a:p>
        </p:txBody>
      </p:sp>
      <p:sp>
        <p:nvSpPr>
          <p:cNvPr id="5" name="Footer Placeholder 4"/>
          <p:cNvSpPr>
            <a:spLocks noGrp="1"/>
          </p:cNvSpPr>
          <p:nvPr>
            <p:ph type="ftr" sz="quarter" idx="11"/>
          </p:nvPr>
        </p:nvSpPr>
        <p:spPr/>
        <p:txBody>
          <a:bodyPr/>
          <a:lstStyle/>
          <a:p>
            <a:r>
              <a:rPr lang="lv-LV"/>
              <a:t>@tech_fellow</a:t>
            </a:r>
          </a:p>
        </p:txBody>
      </p:sp>
      <p:sp>
        <p:nvSpPr>
          <p:cNvPr id="6" name="Slide Number Placeholder 5"/>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15862569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v-LV"/>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B8EE95A-9465-4878-9D83-CE5721D802E6}" type="datetime1">
              <a:rPr lang="en-US" smtClean="0"/>
              <a:t>10/26/2018</a:t>
            </a:fld>
            <a:endParaRPr lang="lv-LV"/>
          </a:p>
        </p:txBody>
      </p:sp>
      <p:sp>
        <p:nvSpPr>
          <p:cNvPr id="5" name="Footer Placeholder 4"/>
          <p:cNvSpPr>
            <a:spLocks noGrp="1"/>
          </p:cNvSpPr>
          <p:nvPr>
            <p:ph type="ftr" sz="quarter" idx="11"/>
          </p:nvPr>
        </p:nvSpPr>
        <p:spPr/>
        <p:txBody>
          <a:bodyPr/>
          <a:lstStyle/>
          <a:p>
            <a:r>
              <a:rPr lang="lv-LV"/>
              <a:t>@tech_fellow</a:t>
            </a:r>
          </a:p>
        </p:txBody>
      </p:sp>
      <p:sp>
        <p:nvSpPr>
          <p:cNvPr id="6" name="Slide Number Placeholder 5"/>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20738433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lv-LV"/>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5" name="Date Placeholder 4"/>
          <p:cNvSpPr>
            <a:spLocks noGrp="1"/>
          </p:cNvSpPr>
          <p:nvPr>
            <p:ph type="dt" sz="half" idx="10"/>
          </p:nvPr>
        </p:nvSpPr>
        <p:spPr/>
        <p:txBody>
          <a:bodyPr/>
          <a:lstStyle/>
          <a:p>
            <a:fld id="{E60B7E20-2E8A-47E9-AA5E-4F7A05B18656}" type="datetime1">
              <a:rPr lang="en-US" smtClean="0"/>
              <a:t>10/26/2018</a:t>
            </a:fld>
            <a:endParaRPr lang="lv-LV"/>
          </a:p>
        </p:txBody>
      </p:sp>
      <p:sp>
        <p:nvSpPr>
          <p:cNvPr id="6" name="Footer Placeholder 5"/>
          <p:cNvSpPr>
            <a:spLocks noGrp="1"/>
          </p:cNvSpPr>
          <p:nvPr>
            <p:ph type="ftr" sz="quarter" idx="11"/>
          </p:nvPr>
        </p:nvSpPr>
        <p:spPr/>
        <p:txBody>
          <a:bodyPr/>
          <a:lstStyle/>
          <a:p>
            <a:r>
              <a:rPr lang="lv-LV"/>
              <a:t>@tech_fellow</a:t>
            </a:r>
          </a:p>
        </p:txBody>
      </p:sp>
      <p:sp>
        <p:nvSpPr>
          <p:cNvPr id="7" name="Slide Number Placeholder 6"/>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33455854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lv-LV"/>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7" name="Date Placeholder 6"/>
          <p:cNvSpPr>
            <a:spLocks noGrp="1"/>
          </p:cNvSpPr>
          <p:nvPr>
            <p:ph type="dt" sz="half" idx="10"/>
          </p:nvPr>
        </p:nvSpPr>
        <p:spPr/>
        <p:txBody>
          <a:bodyPr/>
          <a:lstStyle/>
          <a:p>
            <a:fld id="{0BCACE9F-6CA0-4C26-9EF3-2C19F31F1C3E}" type="datetime1">
              <a:rPr lang="en-US" smtClean="0"/>
              <a:t>10/26/2018</a:t>
            </a:fld>
            <a:endParaRPr lang="lv-LV"/>
          </a:p>
        </p:txBody>
      </p:sp>
      <p:sp>
        <p:nvSpPr>
          <p:cNvPr id="8" name="Footer Placeholder 7"/>
          <p:cNvSpPr>
            <a:spLocks noGrp="1"/>
          </p:cNvSpPr>
          <p:nvPr>
            <p:ph type="ftr" sz="quarter" idx="11"/>
          </p:nvPr>
        </p:nvSpPr>
        <p:spPr/>
        <p:txBody>
          <a:bodyPr/>
          <a:lstStyle/>
          <a:p>
            <a:r>
              <a:rPr lang="lv-LV"/>
              <a:t>@tech_fellow</a:t>
            </a:r>
          </a:p>
        </p:txBody>
      </p:sp>
      <p:sp>
        <p:nvSpPr>
          <p:cNvPr id="9" name="Slide Number Placeholder 8"/>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14188317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lv-LV"/>
          </a:p>
        </p:txBody>
      </p:sp>
      <p:sp>
        <p:nvSpPr>
          <p:cNvPr id="3" name="Date Placeholder 2"/>
          <p:cNvSpPr>
            <a:spLocks noGrp="1"/>
          </p:cNvSpPr>
          <p:nvPr>
            <p:ph type="dt" sz="half" idx="10"/>
          </p:nvPr>
        </p:nvSpPr>
        <p:spPr/>
        <p:txBody>
          <a:bodyPr/>
          <a:lstStyle/>
          <a:p>
            <a:fld id="{3F204079-F82F-4286-A7B5-17DB11E07C78}" type="datetime1">
              <a:rPr lang="en-US" smtClean="0"/>
              <a:t>10/26/2018</a:t>
            </a:fld>
            <a:endParaRPr lang="lv-LV"/>
          </a:p>
        </p:txBody>
      </p:sp>
      <p:sp>
        <p:nvSpPr>
          <p:cNvPr id="4" name="Footer Placeholder 3"/>
          <p:cNvSpPr>
            <a:spLocks noGrp="1"/>
          </p:cNvSpPr>
          <p:nvPr>
            <p:ph type="ftr" sz="quarter" idx="11"/>
          </p:nvPr>
        </p:nvSpPr>
        <p:spPr/>
        <p:txBody>
          <a:bodyPr/>
          <a:lstStyle/>
          <a:p>
            <a:r>
              <a:rPr lang="lv-LV"/>
              <a:t>@tech_fellow</a:t>
            </a:r>
          </a:p>
        </p:txBody>
      </p:sp>
      <p:sp>
        <p:nvSpPr>
          <p:cNvPr id="5" name="Slide Number Placeholder 4"/>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24466400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F638E8-4B17-4209-82F6-65EE6A7AD4C7}" type="datetime1">
              <a:rPr lang="en-US" smtClean="0"/>
              <a:t>10/26/2018</a:t>
            </a:fld>
            <a:endParaRPr lang="lv-LV"/>
          </a:p>
        </p:txBody>
      </p:sp>
      <p:sp>
        <p:nvSpPr>
          <p:cNvPr id="3" name="Footer Placeholder 2"/>
          <p:cNvSpPr>
            <a:spLocks noGrp="1"/>
          </p:cNvSpPr>
          <p:nvPr>
            <p:ph type="ftr" sz="quarter" idx="11"/>
          </p:nvPr>
        </p:nvSpPr>
        <p:spPr/>
        <p:txBody>
          <a:bodyPr/>
          <a:lstStyle/>
          <a:p>
            <a:r>
              <a:rPr lang="lv-LV"/>
              <a:t>@tech_fellow</a:t>
            </a:r>
          </a:p>
        </p:txBody>
      </p:sp>
      <p:sp>
        <p:nvSpPr>
          <p:cNvPr id="4" name="Slide Number Placeholder 3"/>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25245751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v-LV"/>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E57AE8A-1BC8-4532-BCFE-86349BD95B5D}" type="datetime1">
              <a:rPr lang="en-US" smtClean="0"/>
              <a:t>10/26/2018</a:t>
            </a:fld>
            <a:endParaRPr lang="lv-LV"/>
          </a:p>
        </p:txBody>
      </p:sp>
      <p:sp>
        <p:nvSpPr>
          <p:cNvPr id="6" name="Footer Placeholder 5"/>
          <p:cNvSpPr>
            <a:spLocks noGrp="1"/>
          </p:cNvSpPr>
          <p:nvPr>
            <p:ph type="ftr" sz="quarter" idx="11"/>
          </p:nvPr>
        </p:nvSpPr>
        <p:spPr/>
        <p:txBody>
          <a:bodyPr/>
          <a:lstStyle/>
          <a:p>
            <a:r>
              <a:rPr lang="lv-LV"/>
              <a:t>@tech_fellow</a:t>
            </a:r>
          </a:p>
        </p:txBody>
      </p:sp>
      <p:sp>
        <p:nvSpPr>
          <p:cNvPr id="7" name="Slide Number Placeholder 6"/>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9334409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v-LV"/>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v-LV"/>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CEC7D88-004D-44F4-9477-2EA577314393}" type="datetime1">
              <a:rPr lang="en-US" smtClean="0"/>
              <a:t>10/26/2018</a:t>
            </a:fld>
            <a:endParaRPr lang="lv-LV"/>
          </a:p>
        </p:txBody>
      </p:sp>
      <p:sp>
        <p:nvSpPr>
          <p:cNvPr id="6" name="Footer Placeholder 5"/>
          <p:cNvSpPr>
            <a:spLocks noGrp="1"/>
          </p:cNvSpPr>
          <p:nvPr>
            <p:ph type="ftr" sz="quarter" idx="11"/>
          </p:nvPr>
        </p:nvSpPr>
        <p:spPr/>
        <p:txBody>
          <a:bodyPr/>
          <a:lstStyle/>
          <a:p>
            <a:r>
              <a:rPr lang="lv-LV"/>
              <a:t>@tech_fellow</a:t>
            </a:r>
          </a:p>
        </p:txBody>
      </p:sp>
      <p:sp>
        <p:nvSpPr>
          <p:cNvPr id="7" name="Slide Number Placeholder 6"/>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36632588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lv-LV"/>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4" name="Date Placeholder 3"/>
          <p:cNvSpPr>
            <a:spLocks noGrp="1"/>
          </p:cNvSpPr>
          <p:nvPr>
            <p:ph type="dt" sz="half" idx="10"/>
          </p:nvPr>
        </p:nvSpPr>
        <p:spPr/>
        <p:txBody>
          <a:bodyPr/>
          <a:lstStyle/>
          <a:p>
            <a:fld id="{00A993AA-4098-4D2E-87F0-7C2E968E1081}" type="datetime1">
              <a:rPr lang="en-US" smtClean="0"/>
              <a:t>10/26/2018</a:t>
            </a:fld>
            <a:endParaRPr lang="lv-LV"/>
          </a:p>
        </p:txBody>
      </p:sp>
      <p:sp>
        <p:nvSpPr>
          <p:cNvPr id="5" name="Footer Placeholder 4"/>
          <p:cNvSpPr>
            <a:spLocks noGrp="1"/>
          </p:cNvSpPr>
          <p:nvPr>
            <p:ph type="ftr" sz="quarter" idx="11"/>
          </p:nvPr>
        </p:nvSpPr>
        <p:spPr/>
        <p:txBody>
          <a:bodyPr/>
          <a:lstStyle/>
          <a:p>
            <a:r>
              <a:rPr lang="lv-LV"/>
              <a:t>@tech_fellow</a:t>
            </a:r>
          </a:p>
        </p:txBody>
      </p:sp>
      <p:sp>
        <p:nvSpPr>
          <p:cNvPr id="6" name="Slide Number Placeholder 5"/>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37331929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lv-LV"/>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4" name="Date Placeholder 3"/>
          <p:cNvSpPr>
            <a:spLocks noGrp="1"/>
          </p:cNvSpPr>
          <p:nvPr>
            <p:ph type="dt" sz="half" idx="10"/>
          </p:nvPr>
        </p:nvSpPr>
        <p:spPr/>
        <p:txBody>
          <a:bodyPr/>
          <a:lstStyle/>
          <a:p>
            <a:fld id="{A0F21C8F-8F93-4811-A3E8-1084E1C977C9}" type="datetime1">
              <a:rPr lang="en-US" smtClean="0"/>
              <a:t>10/26/2018</a:t>
            </a:fld>
            <a:endParaRPr lang="lv-LV"/>
          </a:p>
        </p:txBody>
      </p:sp>
      <p:sp>
        <p:nvSpPr>
          <p:cNvPr id="5" name="Footer Placeholder 4"/>
          <p:cNvSpPr>
            <a:spLocks noGrp="1"/>
          </p:cNvSpPr>
          <p:nvPr>
            <p:ph type="ftr" sz="quarter" idx="11"/>
          </p:nvPr>
        </p:nvSpPr>
        <p:spPr/>
        <p:txBody>
          <a:bodyPr/>
          <a:lstStyle/>
          <a:p>
            <a:r>
              <a:rPr lang="lv-LV"/>
              <a:t>@tech_fellow</a:t>
            </a:r>
          </a:p>
        </p:txBody>
      </p:sp>
      <p:sp>
        <p:nvSpPr>
          <p:cNvPr id="6" name="Slide Number Placeholder 5"/>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1083145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DF62B39D-C9F2-4ED0-82AE-1570A5807746}" type="datetime1">
              <a:rPr lang="en-US" smtClean="0"/>
              <a:t>10/26/2018</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lvl1pPr>
              <a:defRPr/>
            </a:lvl1pPr>
          </a:lstStyle>
          <a:p>
            <a:r>
              <a:rPr lang="en-US" dirty="0"/>
              <a:t>@</a:t>
            </a:r>
            <a:r>
              <a:rPr lang="en-US" dirty="0" err="1"/>
              <a:t>tech_fellow</a:t>
            </a:r>
            <a:endParaRPr lang="en-US" dirty="0"/>
          </a:p>
        </p:txBody>
      </p:sp>
      <p:sp>
        <p:nvSpPr>
          <p:cNvPr id="6" name="Slide Number Placeholder 5"/>
          <p:cNvSpPr>
            <a:spLocks noGrp="1"/>
          </p:cNvSpPr>
          <p:nvPr>
            <p:ph type="sldNum" sz="quarter" idx="12"/>
          </p:nvPr>
        </p:nvSpPr>
        <p:spPr/>
        <p:txBody>
          <a:bodyPr/>
          <a:lstStyle>
            <a:lvl1pPr>
              <a:defRPr/>
            </a:lvl1pPr>
          </a:lstStyle>
          <a:p>
            <a:fld id="{7A081321-D0EF-4E25-BD80-3440E1836336}" type="slidenum">
              <a:rPr lang="en-US" smtClean="0"/>
              <a:t>‹#›</a:t>
            </a:fld>
            <a:endParaRPr lang="en-US"/>
          </a:p>
        </p:txBody>
      </p:sp>
    </p:spTree>
    <p:extLst>
      <p:ext uri="{BB962C8B-B14F-4D97-AF65-F5344CB8AC3E}">
        <p14:creationId xmlns:p14="http://schemas.microsoft.com/office/powerpoint/2010/main" val="4733907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v-LV"/>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v-LV"/>
          </a:p>
        </p:txBody>
      </p:sp>
      <p:sp>
        <p:nvSpPr>
          <p:cNvPr id="4" name="Date Placeholder 3"/>
          <p:cNvSpPr>
            <a:spLocks noGrp="1"/>
          </p:cNvSpPr>
          <p:nvPr>
            <p:ph type="dt" sz="half" idx="10"/>
          </p:nvPr>
        </p:nvSpPr>
        <p:spPr/>
        <p:txBody>
          <a:bodyPr/>
          <a:lstStyle/>
          <a:p>
            <a:fld id="{96938AC7-C8CA-43EE-98EB-4398C8CF241D}" type="datetime1">
              <a:rPr lang="en-US" smtClean="0"/>
              <a:t>10/26/2018</a:t>
            </a:fld>
            <a:endParaRPr lang="lv-LV"/>
          </a:p>
        </p:txBody>
      </p:sp>
      <p:sp>
        <p:nvSpPr>
          <p:cNvPr id="5" name="Footer Placeholder 4"/>
          <p:cNvSpPr>
            <a:spLocks noGrp="1"/>
          </p:cNvSpPr>
          <p:nvPr>
            <p:ph type="ftr" sz="quarter" idx="11"/>
          </p:nvPr>
        </p:nvSpPr>
        <p:spPr/>
        <p:txBody>
          <a:bodyPr/>
          <a:lstStyle/>
          <a:p>
            <a:r>
              <a:rPr lang="lv-LV"/>
              <a:t>@tech_fellow</a:t>
            </a:r>
          </a:p>
        </p:txBody>
      </p:sp>
      <p:sp>
        <p:nvSpPr>
          <p:cNvPr id="6" name="Slide Number Placeholder 5"/>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36151252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lv-LV"/>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4" name="Date Placeholder 3"/>
          <p:cNvSpPr>
            <a:spLocks noGrp="1"/>
          </p:cNvSpPr>
          <p:nvPr>
            <p:ph type="dt" sz="half" idx="10"/>
          </p:nvPr>
        </p:nvSpPr>
        <p:spPr/>
        <p:txBody>
          <a:bodyPr/>
          <a:lstStyle/>
          <a:p>
            <a:fld id="{EA07B908-70DA-4DF4-A045-9D0EFC67B5EA}" type="datetime1">
              <a:rPr lang="en-US" smtClean="0"/>
              <a:t>10/26/2018</a:t>
            </a:fld>
            <a:endParaRPr lang="lv-LV"/>
          </a:p>
        </p:txBody>
      </p:sp>
      <p:sp>
        <p:nvSpPr>
          <p:cNvPr id="5" name="Footer Placeholder 4"/>
          <p:cNvSpPr>
            <a:spLocks noGrp="1"/>
          </p:cNvSpPr>
          <p:nvPr>
            <p:ph type="ftr" sz="quarter" idx="11"/>
          </p:nvPr>
        </p:nvSpPr>
        <p:spPr/>
        <p:txBody>
          <a:bodyPr/>
          <a:lstStyle/>
          <a:p>
            <a:r>
              <a:rPr lang="lv-LV"/>
              <a:t>@tech_fellow</a:t>
            </a:r>
          </a:p>
        </p:txBody>
      </p:sp>
      <p:sp>
        <p:nvSpPr>
          <p:cNvPr id="6" name="Slide Number Placeholder 5"/>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33875233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v-LV"/>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B8EE95A-9465-4878-9D83-CE5721D802E6}" type="datetime1">
              <a:rPr lang="en-US" smtClean="0"/>
              <a:t>10/26/2018</a:t>
            </a:fld>
            <a:endParaRPr lang="lv-LV"/>
          </a:p>
        </p:txBody>
      </p:sp>
      <p:sp>
        <p:nvSpPr>
          <p:cNvPr id="5" name="Footer Placeholder 4"/>
          <p:cNvSpPr>
            <a:spLocks noGrp="1"/>
          </p:cNvSpPr>
          <p:nvPr>
            <p:ph type="ftr" sz="quarter" idx="11"/>
          </p:nvPr>
        </p:nvSpPr>
        <p:spPr/>
        <p:txBody>
          <a:bodyPr/>
          <a:lstStyle/>
          <a:p>
            <a:r>
              <a:rPr lang="lv-LV"/>
              <a:t>@tech_fellow</a:t>
            </a:r>
          </a:p>
        </p:txBody>
      </p:sp>
      <p:sp>
        <p:nvSpPr>
          <p:cNvPr id="6" name="Slide Number Placeholder 5"/>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42240617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lv-LV"/>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5" name="Date Placeholder 4"/>
          <p:cNvSpPr>
            <a:spLocks noGrp="1"/>
          </p:cNvSpPr>
          <p:nvPr>
            <p:ph type="dt" sz="half" idx="10"/>
          </p:nvPr>
        </p:nvSpPr>
        <p:spPr/>
        <p:txBody>
          <a:bodyPr/>
          <a:lstStyle/>
          <a:p>
            <a:fld id="{E60B7E20-2E8A-47E9-AA5E-4F7A05B18656}" type="datetime1">
              <a:rPr lang="en-US" smtClean="0"/>
              <a:t>10/26/2018</a:t>
            </a:fld>
            <a:endParaRPr lang="lv-LV"/>
          </a:p>
        </p:txBody>
      </p:sp>
      <p:sp>
        <p:nvSpPr>
          <p:cNvPr id="6" name="Footer Placeholder 5"/>
          <p:cNvSpPr>
            <a:spLocks noGrp="1"/>
          </p:cNvSpPr>
          <p:nvPr>
            <p:ph type="ftr" sz="quarter" idx="11"/>
          </p:nvPr>
        </p:nvSpPr>
        <p:spPr/>
        <p:txBody>
          <a:bodyPr/>
          <a:lstStyle/>
          <a:p>
            <a:r>
              <a:rPr lang="lv-LV"/>
              <a:t>@tech_fellow</a:t>
            </a:r>
          </a:p>
        </p:txBody>
      </p:sp>
      <p:sp>
        <p:nvSpPr>
          <p:cNvPr id="7" name="Slide Number Placeholder 6"/>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11505476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lv-LV"/>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7" name="Date Placeholder 6"/>
          <p:cNvSpPr>
            <a:spLocks noGrp="1"/>
          </p:cNvSpPr>
          <p:nvPr>
            <p:ph type="dt" sz="half" idx="10"/>
          </p:nvPr>
        </p:nvSpPr>
        <p:spPr/>
        <p:txBody>
          <a:bodyPr/>
          <a:lstStyle/>
          <a:p>
            <a:fld id="{0BCACE9F-6CA0-4C26-9EF3-2C19F31F1C3E}" type="datetime1">
              <a:rPr lang="en-US" smtClean="0"/>
              <a:t>10/26/2018</a:t>
            </a:fld>
            <a:endParaRPr lang="lv-LV"/>
          </a:p>
        </p:txBody>
      </p:sp>
      <p:sp>
        <p:nvSpPr>
          <p:cNvPr id="8" name="Footer Placeholder 7"/>
          <p:cNvSpPr>
            <a:spLocks noGrp="1"/>
          </p:cNvSpPr>
          <p:nvPr>
            <p:ph type="ftr" sz="quarter" idx="11"/>
          </p:nvPr>
        </p:nvSpPr>
        <p:spPr/>
        <p:txBody>
          <a:bodyPr/>
          <a:lstStyle/>
          <a:p>
            <a:r>
              <a:rPr lang="lv-LV"/>
              <a:t>@tech_fellow</a:t>
            </a:r>
          </a:p>
        </p:txBody>
      </p:sp>
      <p:sp>
        <p:nvSpPr>
          <p:cNvPr id="9" name="Slide Number Placeholder 8"/>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2537525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lv-LV"/>
          </a:p>
        </p:txBody>
      </p:sp>
      <p:sp>
        <p:nvSpPr>
          <p:cNvPr id="3" name="Date Placeholder 2"/>
          <p:cNvSpPr>
            <a:spLocks noGrp="1"/>
          </p:cNvSpPr>
          <p:nvPr>
            <p:ph type="dt" sz="half" idx="10"/>
          </p:nvPr>
        </p:nvSpPr>
        <p:spPr/>
        <p:txBody>
          <a:bodyPr/>
          <a:lstStyle/>
          <a:p>
            <a:fld id="{3F204079-F82F-4286-A7B5-17DB11E07C78}" type="datetime1">
              <a:rPr lang="en-US" smtClean="0"/>
              <a:t>10/26/2018</a:t>
            </a:fld>
            <a:endParaRPr lang="lv-LV"/>
          </a:p>
        </p:txBody>
      </p:sp>
      <p:sp>
        <p:nvSpPr>
          <p:cNvPr id="4" name="Footer Placeholder 3"/>
          <p:cNvSpPr>
            <a:spLocks noGrp="1"/>
          </p:cNvSpPr>
          <p:nvPr>
            <p:ph type="ftr" sz="quarter" idx="11"/>
          </p:nvPr>
        </p:nvSpPr>
        <p:spPr/>
        <p:txBody>
          <a:bodyPr/>
          <a:lstStyle/>
          <a:p>
            <a:r>
              <a:rPr lang="lv-LV"/>
              <a:t>@tech_fellow</a:t>
            </a:r>
          </a:p>
        </p:txBody>
      </p:sp>
      <p:sp>
        <p:nvSpPr>
          <p:cNvPr id="5" name="Slide Number Placeholder 4"/>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290219192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F638E8-4B17-4209-82F6-65EE6A7AD4C7}" type="datetime1">
              <a:rPr lang="en-US" smtClean="0"/>
              <a:t>10/26/2018</a:t>
            </a:fld>
            <a:endParaRPr lang="lv-LV"/>
          </a:p>
        </p:txBody>
      </p:sp>
      <p:sp>
        <p:nvSpPr>
          <p:cNvPr id="3" name="Footer Placeholder 2"/>
          <p:cNvSpPr>
            <a:spLocks noGrp="1"/>
          </p:cNvSpPr>
          <p:nvPr>
            <p:ph type="ftr" sz="quarter" idx="11"/>
          </p:nvPr>
        </p:nvSpPr>
        <p:spPr/>
        <p:txBody>
          <a:bodyPr/>
          <a:lstStyle/>
          <a:p>
            <a:r>
              <a:rPr lang="lv-LV"/>
              <a:t>@tech_fellow</a:t>
            </a:r>
          </a:p>
        </p:txBody>
      </p:sp>
      <p:sp>
        <p:nvSpPr>
          <p:cNvPr id="4" name="Slide Number Placeholder 3"/>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239855676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v-LV"/>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E57AE8A-1BC8-4532-BCFE-86349BD95B5D}" type="datetime1">
              <a:rPr lang="en-US" smtClean="0"/>
              <a:t>10/26/2018</a:t>
            </a:fld>
            <a:endParaRPr lang="lv-LV"/>
          </a:p>
        </p:txBody>
      </p:sp>
      <p:sp>
        <p:nvSpPr>
          <p:cNvPr id="6" name="Footer Placeholder 5"/>
          <p:cNvSpPr>
            <a:spLocks noGrp="1"/>
          </p:cNvSpPr>
          <p:nvPr>
            <p:ph type="ftr" sz="quarter" idx="11"/>
          </p:nvPr>
        </p:nvSpPr>
        <p:spPr/>
        <p:txBody>
          <a:bodyPr/>
          <a:lstStyle/>
          <a:p>
            <a:r>
              <a:rPr lang="lv-LV"/>
              <a:t>@tech_fellow</a:t>
            </a:r>
          </a:p>
        </p:txBody>
      </p:sp>
      <p:sp>
        <p:nvSpPr>
          <p:cNvPr id="7" name="Slide Number Placeholder 6"/>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17489769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v-LV"/>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v-LV"/>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CEC7D88-004D-44F4-9477-2EA577314393}" type="datetime1">
              <a:rPr lang="en-US" smtClean="0"/>
              <a:t>10/26/2018</a:t>
            </a:fld>
            <a:endParaRPr lang="lv-LV"/>
          </a:p>
        </p:txBody>
      </p:sp>
      <p:sp>
        <p:nvSpPr>
          <p:cNvPr id="6" name="Footer Placeholder 5"/>
          <p:cNvSpPr>
            <a:spLocks noGrp="1"/>
          </p:cNvSpPr>
          <p:nvPr>
            <p:ph type="ftr" sz="quarter" idx="11"/>
          </p:nvPr>
        </p:nvSpPr>
        <p:spPr/>
        <p:txBody>
          <a:bodyPr/>
          <a:lstStyle/>
          <a:p>
            <a:r>
              <a:rPr lang="lv-LV"/>
              <a:t>@tech_fellow</a:t>
            </a:r>
          </a:p>
        </p:txBody>
      </p:sp>
      <p:sp>
        <p:nvSpPr>
          <p:cNvPr id="7" name="Slide Number Placeholder 6"/>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34265503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lv-LV"/>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4" name="Date Placeholder 3"/>
          <p:cNvSpPr>
            <a:spLocks noGrp="1"/>
          </p:cNvSpPr>
          <p:nvPr>
            <p:ph type="dt" sz="half" idx="10"/>
          </p:nvPr>
        </p:nvSpPr>
        <p:spPr/>
        <p:txBody>
          <a:bodyPr/>
          <a:lstStyle/>
          <a:p>
            <a:fld id="{00A993AA-4098-4D2E-87F0-7C2E968E1081}" type="datetime1">
              <a:rPr lang="en-US" smtClean="0"/>
              <a:t>10/26/2018</a:t>
            </a:fld>
            <a:endParaRPr lang="lv-LV"/>
          </a:p>
        </p:txBody>
      </p:sp>
      <p:sp>
        <p:nvSpPr>
          <p:cNvPr id="5" name="Footer Placeholder 4"/>
          <p:cNvSpPr>
            <a:spLocks noGrp="1"/>
          </p:cNvSpPr>
          <p:nvPr>
            <p:ph type="ftr" sz="quarter" idx="11"/>
          </p:nvPr>
        </p:nvSpPr>
        <p:spPr/>
        <p:txBody>
          <a:bodyPr/>
          <a:lstStyle/>
          <a:p>
            <a:r>
              <a:rPr lang="lv-LV"/>
              <a:t>@tech_fellow</a:t>
            </a:r>
          </a:p>
        </p:txBody>
      </p:sp>
      <p:sp>
        <p:nvSpPr>
          <p:cNvPr id="6" name="Slide Number Placeholder 5"/>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1509930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428604"/>
            <a:ext cx="10972800" cy="5857916"/>
          </a:xfrm>
        </p:spPr>
        <p:txBody>
          <a:bodyPr anchor="ct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C722853B-D9BD-4D14-BEFA-02E32F9CFBD3}"/>
              </a:ext>
            </a:extLst>
          </p:cNvPr>
          <p:cNvSpPr>
            <a:spLocks noGrp="1"/>
          </p:cNvSpPr>
          <p:nvPr>
            <p:ph type="dt" sz="half" idx="10"/>
          </p:nvPr>
        </p:nvSpPr>
        <p:spPr/>
        <p:txBody>
          <a:bodyPr/>
          <a:lstStyle/>
          <a:p>
            <a:fld id="{A04C1939-EC29-48E3-8F53-2B88444B7CD1}" type="datetime1">
              <a:rPr lang="en-US" smtClean="0"/>
              <a:t>10/26/2018</a:t>
            </a:fld>
            <a:endParaRPr lang="en-US"/>
          </a:p>
        </p:txBody>
      </p:sp>
      <p:sp>
        <p:nvSpPr>
          <p:cNvPr id="8" name="Slide Number Placeholder 7">
            <a:extLst>
              <a:ext uri="{FF2B5EF4-FFF2-40B4-BE49-F238E27FC236}">
                <a16:creationId xmlns:a16="http://schemas.microsoft.com/office/drawing/2014/main" id="{6B34376B-C0C3-4C3D-AF03-6558D03114E3}"/>
              </a:ext>
            </a:extLst>
          </p:cNvPr>
          <p:cNvSpPr>
            <a:spLocks noGrp="1"/>
          </p:cNvSpPr>
          <p:nvPr>
            <p:ph type="sldNum" sz="quarter" idx="12"/>
          </p:nvPr>
        </p:nvSpPr>
        <p:spPr/>
        <p:txBody>
          <a:bodyPr/>
          <a:lstStyle/>
          <a:p>
            <a:fld id="{7A081321-D0EF-4E25-BD80-3440E1836336}" type="slidenum">
              <a:rPr lang="en-US" smtClean="0"/>
              <a:pPr/>
              <a:t>‹#›</a:t>
            </a:fld>
            <a:endParaRPr lang="en-US"/>
          </a:p>
        </p:txBody>
      </p:sp>
    </p:spTree>
    <p:extLst>
      <p:ext uri="{BB962C8B-B14F-4D97-AF65-F5344CB8AC3E}">
        <p14:creationId xmlns:p14="http://schemas.microsoft.com/office/powerpoint/2010/main" val="30958973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lv-LV"/>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4" name="Date Placeholder 3"/>
          <p:cNvSpPr>
            <a:spLocks noGrp="1"/>
          </p:cNvSpPr>
          <p:nvPr>
            <p:ph type="dt" sz="half" idx="10"/>
          </p:nvPr>
        </p:nvSpPr>
        <p:spPr/>
        <p:txBody>
          <a:bodyPr/>
          <a:lstStyle/>
          <a:p>
            <a:fld id="{A0F21C8F-8F93-4811-A3E8-1084E1C977C9}" type="datetime1">
              <a:rPr lang="en-US" smtClean="0"/>
              <a:t>10/26/2018</a:t>
            </a:fld>
            <a:endParaRPr lang="lv-LV"/>
          </a:p>
        </p:txBody>
      </p:sp>
      <p:sp>
        <p:nvSpPr>
          <p:cNvPr id="5" name="Footer Placeholder 4"/>
          <p:cNvSpPr>
            <a:spLocks noGrp="1"/>
          </p:cNvSpPr>
          <p:nvPr>
            <p:ph type="ftr" sz="quarter" idx="11"/>
          </p:nvPr>
        </p:nvSpPr>
        <p:spPr/>
        <p:txBody>
          <a:bodyPr/>
          <a:lstStyle/>
          <a:p>
            <a:r>
              <a:rPr lang="lv-LV"/>
              <a:t>@tech_fellow</a:t>
            </a:r>
          </a:p>
        </p:txBody>
      </p:sp>
      <p:sp>
        <p:nvSpPr>
          <p:cNvPr id="6" name="Slide Number Placeholder 5"/>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337419374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Blank Whit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799412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code)">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428604"/>
            <a:ext cx="10972800" cy="5857916"/>
          </a:xfrm>
        </p:spPr>
        <p:txBody>
          <a:bodyPr anchor="ctr"/>
          <a:lstStyle>
            <a:lvl1pPr marL="0" indent="0" algn="ctr">
              <a:buNone/>
              <a:defRPr b="0" i="0">
                <a:latin typeface="Fira Code" panose="020B0509050000020004" pitchFamily="49" charset="0"/>
                <a:ea typeface="Fira Code" panose="020B0509050000020004" pitchFamily="49" charset="0"/>
              </a:defRPr>
            </a:lvl1pPr>
            <a:lvl2pPr marL="457200" indent="0" algn="ctr">
              <a:buNone/>
              <a:defRPr b="0" i="0">
                <a:latin typeface="Fira Code" panose="020B0509050000020004" pitchFamily="49" charset="0"/>
                <a:ea typeface="Fira Code" panose="020B0509050000020004" pitchFamily="49" charset="0"/>
              </a:defRPr>
            </a:lvl2pPr>
            <a:lvl3pPr marL="914400" indent="0" algn="ctr">
              <a:buNone/>
              <a:defRPr b="0" i="0">
                <a:latin typeface="Fira Code" panose="020B0509050000020004" pitchFamily="49" charset="0"/>
                <a:ea typeface="Fira Code" panose="020B0509050000020004" pitchFamily="49" charset="0"/>
              </a:defRPr>
            </a:lvl3pPr>
            <a:lvl4pPr marL="1371600" indent="0" algn="ctr">
              <a:buNone/>
              <a:defRPr b="0" i="0">
                <a:latin typeface="Fira Code" panose="020B0509050000020004" pitchFamily="49" charset="0"/>
                <a:ea typeface="Fira Code" panose="020B0509050000020004" pitchFamily="49" charset="0"/>
              </a:defRPr>
            </a:lvl4pPr>
            <a:lvl5pPr marL="1828800" indent="0" algn="ctr">
              <a:buNone/>
              <a:defRPr b="0" i="0">
                <a:latin typeface="Fira Code" panose="020B0509050000020004" pitchFamily="49" charset="0"/>
                <a:ea typeface="Fira Code" panose="020B05090500000200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A01E4D66-7D48-4AB8-90D6-C9217197F9F3}" type="datetime1">
              <a:rPr lang="en-US" smtClean="0"/>
              <a:t>10/26/2018</a:t>
            </a:fld>
            <a:endParaRPr lang="en-US"/>
          </a:p>
        </p:txBody>
      </p:sp>
      <p:sp>
        <p:nvSpPr>
          <p:cNvPr id="6" name="Slide Number Placeholder 5"/>
          <p:cNvSpPr>
            <a:spLocks noGrp="1"/>
          </p:cNvSpPr>
          <p:nvPr>
            <p:ph type="sldNum" sz="quarter" idx="12"/>
          </p:nvPr>
        </p:nvSpPr>
        <p:spPr/>
        <p:txBody>
          <a:bodyPr/>
          <a:lstStyle>
            <a:lvl1pPr>
              <a:defRPr/>
            </a:lvl1pPr>
          </a:lstStyle>
          <a:p>
            <a:fld id="{7A081321-D0EF-4E25-BD80-3440E1836336}" type="slidenum">
              <a:rPr lang="en-US" smtClean="0"/>
              <a:t>‹#›</a:t>
            </a:fld>
            <a:endParaRPr lang="en-US"/>
          </a:p>
        </p:txBody>
      </p:sp>
    </p:spTree>
    <p:extLst>
      <p:ext uri="{BB962C8B-B14F-4D97-AF65-F5344CB8AC3E}">
        <p14:creationId xmlns:p14="http://schemas.microsoft.com/office/powerpoint/2010/main" val="2832633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With Picture">
    <p:spTree>
      <p:nvGrpSpPr>
        <p:cNvPr id="1" name=""/>
        <p:cNvGrpSpPr/>
        <p:nvPr/>
      </p:nvGrpSpPr>
      <p:grpSpPr>
        <a:xfrm>
          <a:off x="0" y="0"/>
          <a:ext cx="0" cy="0"/>
          <a:chOff x="0" y="0"/>
          <a:chExt cx="0" cy="0"/>
        </a:xfrm>
      </p:grpSpPr>
      <p:sp>
        <p:nvSpPr>
          <p:cNvPr id="3" name="Content Placeholder 2"/>
          <p:cNvSpPr>
            <a:spLocks noGrp="1"/>
          </p:cNvSpPr>
          <p:nvPr>
            <p:ph idx="1"/>
          </p:nvPr>
        </p:nvSpPr>
        <p:spPr>
          <a:xfrm>
            <a:off x="7524760" y="142852"/>
            <a:ext cx="4476781" cy="6572296"/>
          </a:xfrm>
          <a:prstGeom prst="roundRect">
            <a:avLst>
              <a:gd name="adj" fmla="val 3367"/>
            </a:avLst>
          </a:prstGeom>
          <a:solidFill>
            <a:srgbClr val="3A4351"/>
          </a:solidFill>
          <a:ln w="19050">
            <a:solidFill>
              <a:srgbClr val="68717C"/>
            </a:solidFill>
          </a:ln>
        </p:spPr>
        <p:txBody>
          <a:bodyPr anchor="ct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190459" y="142876"/>
            <a:ext cx="7143800" cy="6572272"/>
          </a:xfrm>
          <a:prstGeom prst="roundRect">
            <a:avLst>
              <a:gd name="adj" fmla="val 2379"/>
            </a:avLst>
          </a:prstGeom>
          <a:solidFill>
            <a:schemeClr val="bg1"/>
          </a:solidFill>
          <a:ln w="19050">
            <a:noFill/>
          </a:ln>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4"/>
          </p:nvPr>
        </p:nvSpPr>
        <p:spPr/>
        <p:txBody>
          <a:bodyPr/>
          <a:lstStyle>
            <a:lvl1pPr>
              <a:defRPr/>
            </a:lvl1pPr>
          </a:lstStyle>
          <a:p>
            <a:fld id="{D60127CB-B74F-4943-A763-DF1BC10B5FAF}" type="datetime1">
              <a:rPr lang="en-US" smtClean="0"/>
              <a:t>10/26/2018</a:t>
            </a:fld>
            <a:endParaRPr lang="en-US"/>
          </a:p>
        </p:txBody>
      </p:sp>
      <p:sp>
        <p:nvSpPr>
          <p:cNvPr id="6" name="Slide Number Placeholder 5"/>
          <p:cNvSpPr>
            <a:spLocks noGrp="1"/>
          </p:cNvSpPr>
          <p:nvPr>
            <p:ph type="sldNum" sz="quarter" idx="16"/>
          </p:nvPr>
        </p:nvSpPr>
        <p:spPr/>
        <p:txBody>
          <a:bodyPr/>
          <a:lstStyle>
            <a:lvl1pPr>
              <a:defRPr/>
            </a:lvl1pPr>
          </a:lstStyle>
          <a:p>
            <a:fld id="{7A081321-D0EF-4E25-BD80-3440E1836336}" type="slidenum">
              <a:rPr lang="en-US" smtClean="0"/>
              <a:t>‹#›</a:t>
            </a:fld>
            <a:endParaRPr lang="en-US"/>
          </a:p>
        </p:txBody>
      </p:sp>
    </p:spTree>
    <p:extLst>
      <p:ext uri="{BB962C8B-B14F-4D97-AF65-F5344CB8AC3E}">
        <p14:creationId xmlns:p14="http://schemas.microsoft.com/office/powerpoint/2010/main" val="1981128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With Picture">
    <p:spTree>
      <p:nvGrpSpPr>
        <p:cNvPr id="1" name=""/>
        <p:cNvGrpSpPr/>
        <p:nvPr/>
      </p:nvGrpSpPr>
      <p:grpSpPr>
        <a:xfrm>
          <a:off x="0" y="0"/>
          <a:ext cx="0" cy="0"/>
          <a:chOff x="0" y="0"/>
          <a:chExt cx="0" cy="0"/>
        </a:xfrm>
      </p:grpSpPr>
      <p:sp>
        <p:nvSpPr>
          <p:cNvPr id="7" name="Content Placeholder 2"/>
          <p:cNvSpPr>
            <a:spLocks noGrp="1"/>
          </p:cNvSpPr>
          <p:nvPr>
            <p:ph idx="13"/>
          </p:nvPr>
        </p:nvSpPr>
        <p:spPr>
          <a:xfrm>
            <a:off x="190459" y="142876"/>
            <a:ext cx="11811083" cy="6572272"/>
          </a:xfrm>
          <a:prstGeom prst="roundRect">
            <a:avLst>
              <a:gd name="adj" fmla="val 2379"/>
            </a:avLst>
          </a:prstGeom>
          <a:solidFill>
            <a:schemeClr val="bg1"/>
          </a:solidFill>
          <a:ln w="19050">
            <a:noFill/>
          </a:ln>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3"/>
          <p:cNvSpPr>
            <a:spLocks noGrp="1"/>
          </p:cNvSpPr>
          <p:nvPr>
            <p:ph type="dt" sz="half" idx="14"/>
          </p:nvPr>
        </p:nvSpPr>
        <p:spPr/>
        <p:txBody>
          <a:bodyPr/>
          <a:lstStyle>
            <a:lvl1pPr>
              <a:defRPr/>
            </a:lvl1pPr>
          </a:lstStyle>
          <a:p>
            <a:fld id="{F36F0003-9017-48FA-9973-E337D03273C4}" type="datetime1">
              <a:rPr lang="en-US" smtClean="0"/>
              <a:t>10/26/2018</a:t>
            </a:fld>
            <a:endParaRPr lang="en-US"/>
          </a:p>
        </p:txBody>
      </p:sp>
      <p:sp>
        <p:nvSpPr>
          <p:cNvPr id="5" name="Slide Number Placeholder 5"/>
          <p:cNvSpPr>
            <a:spLocks noGrp="1"/>
          </p:cNvSpPr>
          <p:nvPr>
            <p:ph type="sldNum" sz="quarter" idx="16"/>
          </p:nvPr>
        </p:nvSpPr>
        <p:spPr/>
        <p:txBody>
          <a:bodyPr/>
          <a:lstStyle>
            <a:lvl1pPr>
              <a:defRPr/>
            </a:lvl1pPr>
          </a:lstStyle>
          <a:p>
            <a:fld id="{7A081321-D0EF-4E25-BD80-3440E1836336}" type="slidenum">
              <a:rPr lang="en-US" smtClean="0"/>
              <a:t>‹#›</a:t>
            </a:fld>
            <a:endParaRPr lang="en-US"/>
          </a:p>
        </p:txBody>
      </p:sp>
    </p:spTree>
    <p:extLst>
      <p:ext uri="{BB962C8B-B14F-4D97-AF65-F5344CB8AC3E}">
        <p14:creationId xmlns:p14="http://schemas.microsoft.com/office/powerpoint/2010/main" val="1386580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With Picture (H)">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459" y="3857628"/>
            <a:ext cx="11811083" cy="2857520"/>
          </a:xfrm>
          <a:prstGeom prst="roundRect">
            <a:avLst>
              <a:gd name="adj" fmla="val 2900"/>
            </a:avLst>
          </a:prstGeom>
          <a:solidFill>
            <a:srgbClr val="3A4351"/>
          </a:solidFill>
          <a:ln w="19050">
            <a:solidFill>
              <a:srgbClr val="68717C"/>
            </a:solidFill>
          </a:ln>
        </p:spPr>
        <p:txBody>
          <a:bodyPr anchor="ct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190459" y="142852"/>
            <a:ext cx="11811083" cy="3571900"/>
          </a:xfrm>
          <a:prstGeom prst="roundRect">
            <a:avLst>
              <a:gd name="adj" fmla="val 2379"/>
            </a:avLst>
          </a:prstGeom>
          <a:solidFill>
            <a:schemeClr val="bg1"/>
          </a:solidFill>
          <a:ln w="19050">
            <a:noFill/>
          </a:ln>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4"/>
          </p:nvPr>
        </p:nvSpPr>
        <p:spPr/>
        <p:txBody>
          <a:bodyPr/>
          <a:lstStyle>
            <a:lvl1pPr>
              <a:defRPr/>
            </a:lvl1pPr>
          </a:lstStyle>
          <a:p>
            <a:fld id="{7CE56EB3-FF99-44B4-9F5D-08999DE208A5}" type="datetime1">
              <a:rPr lang="en-US" smtClean="0"/>
              <a:t>10/26/2018</a:t>
            </a:fld>
            <a:endParaRPr lang="en-US"/>
          </a:p>
        </p:txBody>
      </p:sp>
      <p:sp>
        <p:nvSpPr>
          <p:cNvPr id="6" name="Slide Number Placeholder 5"/>
          <p:cNvSpPr>
            <a:spLocks noGrp="1"/>
          </p:cNvSpPr>
          <p:nvPr>
            <p:ph type="sldNum" sz="quarter" idx="16"/>
          </p:nvPr>
        </p:nvSpPr>
        <p:spPr/>
        <p:txBody>
          <a:bodyPr/>
          <a:lstStyle>
            <a:lvl1pPr>
              <a:defRPr/>
            </a:lvl1pPr>
          </a:lstStyle>
          <a:p>
            <a:fld id="{7A081321-D0EF-4E25-BD80-3440E1836336}" type="slidenum">
              <a:rPr lang="en-US" smtClean="0"/>
              <a:t>‹#›</a:t>
            </a:fld>
            <a:endParaRPr lang="en-US"/>
          </a:p>
        </p:txBody>
      </p:sp>
    </p:spTree>
    <p:extLst>
      <p:ext uri="{BB962C8B-B14F-4D97-AF65-F5344CB8AC3E}">
        <p14:creationId xmlns:p14="http://schemas.microsoft.com/office/powerpoint/2010/main" val="3281464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fld id="{D5D1A54F-4005-48CD-8909-4CA5EED5EADD}" type="datetime1">
              <a:rPr lang="en-US" smtClean="0"/>
              <a:t>10/26/2018</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lvl1pPr>
              <a:defRPr/>
            </a:lvl1pPr>
          </a:lstStyle>
          <a:p>
            <a:r>
              <a:rPr lang="en-US"/>
              <a:t>@tech_fellow</a:t>
            </a:r>
          </a:p>
        </p:txBody>
      </p:sp>
      <p:sp>
        <p:nvSpPr>
          <p:cNvPr id="6" name="Slide Number Placeholder 5"/>
          <p:cNvSpPr>
            <a:spLocks noGrp="1"/>
          </p:cNvSpPr>
          <p:nvPr>
            <p:ph type="sldNum" sz="quarter" idx="12"/>
          </p:nvPr>
        </p:nvSpPr>
        <p:spPr/>
        <p:txBody>
          <a:bodyPr/>
          <a:lstStyle>
            <a:lvl1pPr>
              <a:defRPr/>
            </a:lvl1pPr>
          </a:lstStyle>
          <a:p>
            <a:fld id="{7A081321-D0EF-4E25-BD80-3440E1836336}" type="slidenum">
              <a:rPr lang="en-US" smtClean="0"/>
              <a:t>‹#›</a:t>
            </a:fld>
            <a:endParaRPr lang="en-US"/>
          </a:p>
        </p:txBody>
      </p:sp>
    </p:spTree>
    <p:extLst>
      <p:ext uri="{BB962C8B-B14F-4D97-AF65-F5344CB8AC3E}">
        <p14:creationId xmlns:p14="http://schemas.microsoft.com/office/powerpoint/2010/main" val="2207953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theme" Target="../theme/theme3.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282E38"/>
            </a:gs>
            <a:gs pos="100000">
              <a:srgbClr val="5F7187"/>
            </a:gs>
          </a:gsLst>
          <a:lin ang="5400000"/>
        </a:gra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609600" y="1600201"/>
            <a:ext cx="10972800" cy="45259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a:solidFill>
                  <a:schemeClr val="bg1"/>
                </a:solidFill>
                <a:latin typeface="Trebuchet MS" panose="020B0603020202020204" pitchFamily="34" charset="0"/>
                <a:cs typeface="Segoe UI Light" panose="020B0502040204020203" pitchFamily="34" charset="0"/>
              </a:defRPr>
            </a:lvl1pPr>
          </a:lstStyle>
          <a:p>
            <a:fld id="{0135DC0D-DDB1-4813-8B96-C238CBB7B5D7}" type="datetime1">
              <a:rPr lang="en-US" smtClean="0"/>
              <a:t>10/26/2018</a:t>
            </a:fld>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a:solidFill>
                  <a:schemeClr val="bg1"/>
                </a:solidFill>
                <a:latin typeface="Trebuchet MS" panose="020B0603020202020204" pitchFamily="34" charset="0"/>
                <a:cs typeface="Segoe UI Light" panose="020B0502040204020203" pitchFamily="34" charset="0"/>
              </a:defRPr>
            </a:lvl1pPr>
          </a:lstStyle>
          <a:p>
            <a:fld id="{7A081321-D0EF-4E25-BD80-3440E1836336}" type="slidenum">
              <a:rPr lang="en-US" smtClean="0"/>
              <a:pPr/>
              <a:t>‹#›</a:t>
            </a:fld>
            <a:endParaRPr lang="en-US"/>
          </a:p>
        </p:txBody>
      </p:sp>
    </p:spTree>
    <p:extLst>
      <p:ext uri="{BB962C8B-B14F-4D97-AF65-F5344CB8AC3E}">
        <p14:creationId xmlns:p14="http://schemas.microsoft.com/office/powerpoint/2010/main" val="39066365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702" r:id="rId18"/>
  </p:sldLayoutIdLst>
  <p:hf sldNum="0" hdr="0" dt="0"/>
  <p:txStyles>
    <p:titleStyle>
      <a:lvl1pPr algn="ctr" rtl="0" eaLnBrk="1" fontAlgn="base" hangingPunct="1">
        <a:spcBef>
          <a:spcPct val="0"/>
        </a:spcBef>
        <a:spcAft>
          <a:spcPct val="0"/>
        </a:spcAft>
        <a:defRPr sz="4400" kern="1200">
          <a:solidFill>
            <a:schemeClr val="bg1"/>
          </a:solidFill>
          <a:effectLst>
            <a:glow rad="63500">
              <a:schemeClr val="tx1">
                <a:lumMod val="75000"/>
                <a:lumOff val="25000"/>
                <a:alpha val="40000"/>
              </a:schemeClr>
            </a:glow>
          </a:effectLst>
          <a:latin typeface="Trebuchet MS" panose="020B0603020202020204" pitchFamily="34" charset="0"/>
          <a:ea typeface="+mj-ea"/>
          <a:cs typeface="Segoe UI Light" panose="020B0502040204020203" pitchFamily="34" charset="0"/>
        </a:defRPr>
      </a:lvl1pPr>
      <a:lvl2pPr algn="ctr" rtl="0" eaLnBrk="1" fontAlgn="base" hangingPunct="1">
        <a:spcBef>
          <a:spcPct val="0"/>
        </a:spcBef>
        <a:spcAft>
          <a:spcPct val="0"/>
        </a:spcAft>
        <a:defRPr sz="4400">
          <a:solidFill>
            <a:schemeClr val="bg1"/>
          </a:solidFill>
          <a:latin typeface="Trebuchet MS" pitchFamily="34" charset="0"/>
        </a:defRPr>
      </a:lvl2pPr>
      <a:lvl3pPr algn="ctr" rtl="0" eaLnBrk="1" fontAlgn="base" hangingPunct="1">
        <a:spcBef>
          <a:spcPct val="0"/>
        </a:spcBef>
        <a:spcAft>
          <a:spcPct val="0"/>
        </a:spcAft>
        <a:defRPr sz="4400">
          <a:solidFill>
            <a:schemeClr val="bg1"/>
          </a:solidFill>
          <a:latin typeface="Trebuchet MS" pitchFamily="34" charset="0"/>
        </a:defRPr>
      </a:lvl3pPr>
      <a:lvl4pPr algn="ctr" rtl="0" eaLnBrk="1" fontAlgn="base" hangingPunct="1">
        <a:spcBef>
          <a:spcPct val="0"/>
        </a:spcBef>
        <a:spcAft>
          <a:spcPct val="0"/>
        </a:spcAft>
        <a:defRPr sz="4400">
          <a:solidFill>
            <a:schemeClr val="bg1"/>
          </a:solidFill>
          <a:latin typeface="Trebuchet MS" pitchFamily="34" charset="0"/>
        </a:defRPr>
      </a:lvl4pPr>
      <a:lvl5pPr algn="ctr" rtl="0" eaLnBrk="1" fontAlgn="base" hangingPunct="1">
        <a:spcBef>
          <a:spcPct val="0"/>
        </a:spcBef>
        <a:spcAft>
          <a:spcPct val="0"/>
        </a:spcAft>
        <a:defRPr sz="4400">
          <a:solidFill>
            <a:schemeClr val="bg1"/>
          </a:solidFill>
          <a:latin typeface="Trebuchet MS" pitchFamily="34" charset="0"/>
        </a:defRPr>
      </a:lvl5pPr>
      <a:lvl6pPr marL="457200" algn="ctr" rtl="0" eaLnBrk="1" fontAlgn="base" hangingPunct="1">
        <a:spcBef>
          <a:spcPct val="0"/>
        </a:spcBef>
        <a:spcAft>
          <a:spcPct val="0"/>
        </a:spcAft>
        <a:defRPr sz="4400">
          <a:solidFill>
            <a:schemeClr val="bg1"/>
          </a:solidFill>
          <a:latin typeface="Trebuchet MS" pitchFamily="34" charset="0"/>
        </a:defRPr>
      </a:lvl6pPr>
      <a:lvl7pPr marL="914400" algn="ctr" rtl="0" eaLnBrk="1" fontAlgn="base" hangingPunct="1">
        <a:spcBef>
          <a:spcPct val="0"/>
        </a:spcBef>
        <a:spcAft>
          <a:spcPct val="0"/>
        </a:spcAft>
        <a:defRPr sz="4400">
          <a:solidFill>
            <a:schemeClr val="bg1"/>
          </a:solidFill>
          <a:latin typeface="Trebuchet MS" pitchFamily="34" charset="0"/>
        </a:defRPr>
      </a:lvl7pPr>
      <a:lvl8pPr marL="1371600" algn="ctr" rtl="0" eaLnBrk="1" fontAlgn="base" hangingPunct="1">
        <a:spcBef>
          <a:spcPct val="0"/>
        </a:spcBef>
        <a:spcAft>
          <a:spcPct val="0"/>
        </a:spcAft>
        <a:defRPr sz="4400">
          <a:solidFill>
            <a:schemeClr val="bg1"/>
          </a:solidFill>
          <a:latin typeface="Trebuchet MS" pitchFamily="34" charset="0"/>
        </a:defRPr>
      </a:lvl8pPr>
      <a:lvl9pPr marL="1828800" algn="ctr" rtl="0" eaLnBrk="1" fontAlgn="base" hangingPunct="1">
        <a:spcBef>
          <a:spcPct val="0"/>
        </a:spcBef>
        <a:spcAft>
          <a:spcPct val="0"/>
        </a:spcAft>
        <a:defRPr sz="4400">
          <a:solidFill>
            <a:schemeClr val="bg1"/>
          </a:solidFill>
          <a:latin typeface="Trebuchet MS" pitchFamily="34" charset="0"/>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bg1"/>
          </a:solidFill>
          <a:latin typeface="Trebuchet MS" panose="020B0603020202020204" pitchFamily="34" charset="0"/>
          <a:ea typeface="+mn-ea"/>
          <a:cs typeface="Segoe UI Light" panose="020B0502040204020203" pitchFamily="34" charset="0"/>
        </a:defRPr>
      </a:lvl1pPr>
      <a:lvl2pPr marL="742950" indent="-285750" algn="l" rtl="0" eaLnBrk="1" fontAlgn="base" hangingPunct="1">
        <a:spcBef>
          <a:spcPct val="20000"/>
        </a:spcBef>
        <a:spcAft>
          <a:spcPct val="0"/>
        </a:spcAft>
        <a:buFont typeface="Arial" pitchFamily="34" charset="0"/>
        <a:buChar char="–"/>
        <a:defRPr sz="2800" kern="1200">
          <a:solidFill>
            <a:schemeClr val="bg1"/>
          </a:solidFill>
          <a:latin typeface="Trebuchet MS" panose="020B0603020202020204" pitchFamily="34" charset="0"/>
          <a:ea typeface="+mn-ea"/>
          <a:cs typeface="Segoe UI Light" panose="020B0502040204020203" pitchFamily="34" charset="0"/>
        </a:defRPr>
      </a:lvl2pPr>
      <a:lvl3pPr marL="1143000" indent="-228600" algn="l" rtl="0" eaLnBrk="1" fontAlgn="base" hangingPunct="1">
        <a:spcBef>
          <a:spcPct val="20000"/>
        </a:spcBef>
        <a:spcAft>
          <a:spcPct val="0"/>
        </a:spcAft>
        <a:buFont typeface="Arial" pitchFamily="34" charset="0"/>
        <a:buChar char="•"/>
        <a:defRPr sz="2400" kern="1200">
          <a:solidFill>
            <a:schemeClr val="bg1"/>
          </a:solidFill>
          <a:latin typeface="Trebuchet MS" panose="020B0603020202020204" pitchFamily="34" charset="0"/>
          <a:ea typeface="+mn-ea"/>
          <a:cs typeface="Segoe UI Light" panose="020B0502040204020203" pitchFamily="34" charset="0"/>
        </a:defRPr>
      </a:lvl3pPr>
      <a:lvl4pPr marL="1600200" indent="-228600" algn="l" rtl="0" eaLnBrk="1" fontAlgn="base" hangingPunct="1">
        <a:spcBef>
          <a:spcPct val="20000"/>
        </a:spcBef>
        <a:spcAft>
          <a:spcPct val="0"/>
        </a:spcAft>
        <a:buFont typeface="Arial" pitchFamily="34" charset="0"/>
        <a:buChar char="–"/>
        <a:defRPr sz="2000" kern="1200">
          <a:solidFill>
            <a:schemeClr val="bg1"/>
          </a:solidFill>
          <a:latin typeface="Trebuchet MS" panose="020B0603020202020204" pitchFamily="34" charset="0"/>
          <a:ea typeface="+mn-ea"/>
          <a:cs typeface="Segoe UI Light" panose="020B0502040204020203" pitchFamily="34" charset="0"/>
        </a:defRPr>
      </a:lvl4pPr>
      <a:lvl5pPr marL="2057400" indent="-228600" algn="l" rtl="0" eaLnBrk="1" fontAlgn="base" hangingPunct="1">
        <a:spcBef>
          <a:spcPct val="20000"/>
        </a:spcBef>
        <a:spcAft>
          <a:spcPct val="0"/>
        </a:spcAft>
        <a:buFont typeface="Arial" pitchFamily="34" charset="0"/>
        <a:buChar char="»"/>
        <a:defRPr sz="2000" kern="1200">
          <a:solidFill>
            <a:schemeClr val="bg1"/>
          </a:solidFill>
          <a:latin typeface="Trebuchet MS" panose="020B0603020202020204" pitchFamily="34" charset="0"/>
          <a:ea typeface="+mn-ea"/>
          <a:cs typeface="Segoe UI Light" panose="020B05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v-LV"/>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488FA1-6D03-4EA3-BCA2-96C3AF865000}" type="datetime1">
              <a:rPr lang="en-US" smtClean="0"/>
              <a:t>10/26/2018</a:t>
            </a:fld>
            <a:endParaRPr lang="lv-LV"/>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lv-LV"/>
              <a:t>@tech_fellow</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6E3805-F5FE-4176-B893-AE86BB3A63B3}" type="slidenum">
              <a:rPr lang="lv-LV" smtClean="0"/>
              <a:t>‹#›</a:t>
            </a:fld>
            <a:endParaRPr lang="lv-LV"/>
          </a:p>
        </p:txBody>
      </p:sp>
    </p:spTree>
    <p:extLst>
      <p:ext uri="{BB962C8B-B14F-4D97-AF65-F5344CB8AC3E}">
        <p14:creationId xmlns:p14="http://schemas.microsoft.com/office/powerpoint/2010/main" val="3624809798"/>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v-LV"/>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v-LV"/>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488FA1-6D03-4EA3-BCA2-96C3AF865000}" type="datetime1">
              <a:rPr lang="en-US" smtClean="0"/>
              <a:t>10/26/2018</a:t>
            </a:fld>
            <a:endParaRPr lang="lv-LV"/>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lv-LV"/>
              <a:t>@tech_fellow</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6E3805-F5FE-4176-B893-AE86BB3A63B3}" type="slidenum">
              <a:rPr lang="lv-LV" smtClean="0"/>
              <a:t>‹#›</a:t>
            </a:fld>
            <a:endParaRPr lang="lv-LV"/>
          </a:p>
        </p:txBody>
      </p:sp>
    </p:spTree>
    <p:extLst>
      <p:ext uri="{BB962C8B-B14F-4D97-AF65-F5344CB8AC3E}">
        <p14:creationId xmlns:p14="http://schemas.microsoft.com/office/powerpoint/2010/main" val="250670546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3"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v-LV"/>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21" Type="http://schemas.openxmlformats.org/officeDocument/2006/relationships/image" Target="../media/image34.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image" Target="../media/image15.png"/><Relationship Id="rId16" Type="http://schemas.openxmlformats.org/officeDocument/2006/relationships/image" Target="../media/image29.png"/><Relationship Id="rId20"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19" Type="http://schemas.openxmlformats.org/officeDocument/2006/relationships/image" Target="../media/image32.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 Id="rId22"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370.png"/><Relationship Id="rId5" Type="http://schemas.openxmlformats.org/officeDocument/2006/relationships/customXml" Target="../ink/ink2.xml"/><Relationship Id="rId4" Type="http://schemas.openxmlformats.org/officeDocument/2006/relationships/image" Target="../media/image36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2C6"/>
        </a:solidFill>
        <a:effectLst/>
      </p:bgPr>
    </p:bg>
    <p:spTree>
      <p:nvGrpSpPr>
        <p:cNvPr id="1" name=""/>
        <p:cNvGrpSpPr/>
        <p:nvPr/>
      </p:nvGrpSpPr>
      <p:grpSpPr>
        <a:xfrm>
          <a:off x="0" y="0"/>
          <a:ext cx="0" cy="0"/>
          <a:chOff x="0" y="0"/>
          <a:chExt cx="0" cy="0"/>
        </a:xfrm>
      </p:grpSpPr>
      <p:pic>
        <p:nvPicPr>
          <p:cNvPr id="1026" name="Picture 2" descr="Image result for microsoft mvp">
            <a:extLst>
              <a:ext uri="{FF2B5EF4-FFF2-40B4-BE49-F238E27FC236}">
                <a16:creationId xmlns:a16="http://schemas.microsoft.com/office/drawing/2014/main" id="{19F628FF-033C-4CB7-B0B5-47137117D6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4800" y="5935676"/>
            <a:ext cx="1422400" cy="57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8949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C4A415A-2D10-47CD-9AC6-9DB4471D419A}"/>
              </a:ext>
            </a:extLst>
          </p:cNvPr>
          <p:cNvSpPr>
            <a:spLocks noGrp="1"/>
          </p:cNvSpPr>
          <p:nvPr>
            <p:ph idx="1"/>
          </p:nvPr>
        </p:nvSpPr>
        <p:spPr/>
        <p:txBody>
          <a:bodyPr/>
          <a:lstStyle/>
          <a:p>
            <a:r>
              <a:rPr lang="lv-LV" dirty="0">
                <a:solidFill>
                  <a:schemeClr val="tx1">
                    <a:lumMod val="65000"/>
                    <a:lumOff val="35000"/>
                  </a:schemeClr>
                </a:solidFill>
              </a:rPr>
              <a:t>Azure Functions is a serverless compute service that enables you to run</a:t>
            </a:r>
            <a:r>
              <a:rPr lang="lv-LV" dirty="0">
                <a:solidFill>
                  <a:schemeClr val="bg1">
                    <a:lumMod val="50000"/>
                  </a:schemeClr>
                </a:solidFill>
              </a:rPr>
              <a:t> </a:t>
            </a:r>
            <a:r>
              <a:rPr lang="lv-LV" dirty="0">
                <a:solidFill>
                  <a:schemeClr val="tx1">
                    <a:lumMod val="65000"/>
                    <a:lumOff val="35000"/>
                  </a:schemeClr>
                </a:solidFill>
              </a:rPr>
              <a:t>code</a:t>
            </a:r>
            <a:r>
              <a:rPr lang="lv-LV" dirty="0">
                <a:solidFill>
                  <a:schemeClr val="bg1">
                    <a:lumMod val="50000"/>
                  </a:schemeClr>
                </a:solidFill>
              </a:rPr>
              <a:t> </a:t>
            </a:r>
            <a:r>
              <a:rPr lang="lv-LV" u="sng" dirty="0"/>
              <a:t>on-demand</a:t>
            </a:r>
            <a:r>
              <a:rPr lang="lv-LV" dirty="0"/>
              <a:t> </a:t>
            </a:r>
            <a:r>
              <a:rPr lang="lv-LV" u="sng" dirty="0"/>
              <a:t>without</a:t>
            </a:r>
            <a:r>
              <a:rPr lang="lv-LV" dirty="0">
                <a:solidFill>
                  <a:schemeClr val="bg1">
                    <a:lumMod val="50000"/>
                  </a:schemeClr>
                </a:solidFill>
              </a:rPr>
              <a:t> </a:t>
            </a:r>
            <a:r>
              <a:rPr lang="lv-LV" dirty="0">
                <a:solidFill>
                  <a:schemeClr val="tx1">
                    <a:lumMod val="65000"/>
                    <a:lumOff val="35000"/>
                  </a:schemeClr>
                </a:solidFill>
              </a:rPr>
              <a:t>having to </a:t>
            </a:r>
            <a:r>
              <a:rPr lang="lv-LV" u="sng" dirty="0"/>
              <a:t>explicitly provision</a:t>
            </a:r>
            <a:r>
              <a:rPr lang="lv-LV" dirty="0"/>
              <a:t> </a:t>
            </a:r>
            <a:r>
              <a:rPr lang="lv-LV" dirty="0">
                <a:solidFill>
                  <a:schemeClr val="tx1">
                    <a:lumMod val="65000"/>
                    <a:lumOff val="35000"/>
                  </a:schemeClr>
                </a:solidFill>
              </a:rPr>
              <a:t>or manage infrastructure.</a:t>
            </a:r>
          </a:p>
          <a:p>
            <a:r>
              <a:rPr lang="lv-LV" dirty="0">
                <a:solidFill>
                  <a:schemeClr val="tx1">
                    <a:lumMod val="65000"/>
                    <a:lumOff val="35000"/>
                  </a:schemeClr>
                </a:solidFill>
              </a:rPr>
              <a:t>Use Azure Functions to </a:t>
            </a:r>
            <a:r>
              <a:rPr lang="lv-LV" u="sng" dirty="0"/>
              <a:t>run</a:t>
            </a:r>
            <a:r>
              <a:rPr lang="lv-LV" dirty="0">
                <a:solidFill>
                  <a:schemeClr val="tx1">
                    <a:lumMod val="65000"/>
                    <a:lumOff val="35000"/>
                  </a:schemeClr>
                </a:solidFill>
              </a:rPr>
              <a:t> a script or piece of </a:t>
            </a:r>
            <a:r>
              <a:rPr lang="lv-LV" u="sng" dirty="0"/>
              <a:t>code</a:t>
            </a:r>
            <a:r>
              <a:rPr lang="lv-LV" dirty="0"/>
              <a:t> </a:t>
            </a:r>
            <a:r>
              <a:rPr lang="lv-LV" dirty="0">
                <a:solidFill>
                  <a:schemeClr val="tx1">
                    <a:lumMod val="65000"/>
                    <a:lumOff val="35000"/>
                  </a:schemeClr>
                </a:solidFill>
              </a:rPr>
              <a:t>in</a:t>
            </a:r>
            <a:r>
              <a:rPr lang="lv-LV" dirty="0">
                <a:solidFill>
                  <a:schemeClr val="bg1">
                    <a:lumMod val="50000"/>
                  </a:schemeClr>
                </a:solidFill>
              </a:rPr>
              <a:t> </a:t>
            </a:r>
            <a:r>
              <a:rPr lang="lv-LV" u="sng" dirty="0"/>
              <a:t>response</a:t>
            </a:r>
            <a:r>
              <a:rPr lang="lv-LV" dirty="0">
                <a:solidFill>
                  <a:schemeClr val="bg1">
                    <a:lumMod val="50000"/>
                  </a:schemeClr>
                </a:solidFill>
              </a:rPr>
              <a:t> </a:t>
            </a:r>
            <a:r>
              <a:rPr lang="lv-LV" u="sng" dirty="0"/>
              <a:t>to</a:t>
            </a:r>
            <a:r>
              <a:rPr lang="lv-LV" dirty="0">
                <a:solidFill>
                  <a:schemeClr val="tx1">
                    <a:lumMod val="65000"/>
                    <a:lumOff val="35000"/>
                  </a:schemeClr>
                </a:solidFill>
              </a:rPr>
              <a:t> a variety of </a:t>
            </a:r>
            <a:r>
              <a:rPr lang="lv-LV" u="sng" dirty="0"/>
              <a:t>events</a:t>
            </a:r>
            <a:r>
              <a:rPr lang="lv-LV" dirty="0">
                <a:solidFill>
                  <a:schemeClr val="tx1">
                    <a:lumMod val="65000"/>
                    <a:lumOff val="35000"/>
                  </a:schemeClr>
                </a:solidFill>
              </a:rPr>
              <a:t>.</a:t>
            </a:r>
          </a:p>
        </p:txBody>
      </p:sp>
    </p:spTree>
    <p:extLst>
      <p:ext uri="{BB962C8B-B14F-4D97-AF65-F5344CB8AC3E}">
        <p14:creationId xmlns:p14="http://schemas.microsoft.com/office/powerpoint/2010/main" val="4249116313"/>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76F8730-3AEB-4B13-8C4E-5B2F21133F11}"/>
              </a:ext>
            </a:extLst>
          </p:cNvPr>
          <p:cNvSpPr>
            <a:spLocks noGrp="1"/>
          </p:cNvSpPr>
          <p:nvPr>
            <p:ph idx="1"/>
          </p:nvPr>
        </p:nvSpPr>
        <p:spPr/>
        <p:txBody>
          <a:bodyPr/>
          <a:lstStyle/>
          <a:p>
            <a:r>
              <a:rPr lang="en-US" dirty="0"/>
              <a:t>Start in Portal (sandbox)</a:t>
            </a:r>
          </a:p>
          <a:p>
            <a:r>
              <a:rPr lang="en-US" dirty="0"/>
              <a:t>C#, F#, node.js, Python, PHP, Batch and more</a:t>
            </a:r>
          </a:p>
          <a:p>
            <a:r>
              <a:rPr lang="en-US" dirty="0"/>
              <a:t>Schedule event driven tasks</a:t>
            </a:r>
          </a:p>
          <a:p>
            <a:r>
              <a:rPr lang="en-US" dirty="0"/>
              <a:t>Expose as API endpoints</a:t>
            </a:r>
          </a:p>
          <a:p>
            <a:r>
              <a:rPr lang="en-US" dirty="0"/>
              <a:t>Auto-scaling (</a:t>
            </a:r>
            <a:r>
              <a:rPr lang="en-US" dirty="0" err="1"/>
              <a:t>Horiz</a:t>
            </a:r>
            <a:r>
              <a:rPr lang="en-US" dirty="0"/>
              <a:t>.)</a:t>
            </a:r>
          </a:p>
        </p:txBody>
      </p:sp>
    </p:spTree>
    <p:extLst>
      <p:ext uri="{BB962C8B-B14F-4D97-AF65-F5344CB8AC3E}">
        <p14:creationId xmlns:p14="http://schemas.microsoft.com/office/powerpoint/2010/main" val="835872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C370B6-EBB8-43D3-9025-E30845190E20}"/>
              </a:ext>
            </a:extLst>
          </p:cNvPr>
          <p:cNvSpPr>
            <a:spLocks noGrp="1"/>
          </p:cNvSpPr>
          <p:nvPr>
            <p:ph type="ctrTitle"/>
          </p:nvPr>
        </p:nvSpPr>
        <p:spPr/>
        <p:txBody>
          <a:bodyPr/>
          <a:lstStyle/>
          <a:p>
            <a:r>
              <a:rPr lang="en-US" dirty="0"/>
              <a:t>Use Case Study</a:t>
            </a:r>
            <a:endParaRPr lang="lv-LV" dirty="0"/>
          </a:p>
        </p:txBody>
      </p:sp>
    </p:spTree>
    <p:extLst>
      <p:ext uri="{BB962C8B-B14F-4D97-AF65-F5344CB8AC3E}">
        <p14:creationId xmlns:p14="http://schemas.microsoft.com/office/powerpoint/2010/main" val="3334805308"/>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604A1A-13DA-4F80-B11B-1FFA87F5E2EE}"/>
              </a:ext>
            </a:extLst>
          </p:cNvPr>
          <p:cNvSpPr>
            <a:spLocks noGrp="1"/>
          </p:cNvSpPr>
          <p:nvPr>
            <p:ph idx="13"/>
          </p:nvPr>
        </p:nvSpPr>
        <p:spPr/>
        <p:txBody>
          <a:bodyPr/>
          <a:lstStyle/>
          <a:p>
            <a:endParaRPr lang="lv-LV"/>
          </a:p>
        </p:txBody>
      </p:sp>
      <p:pic>
        <p:nvPicPr>
          <p:cNvPr id="6" name="Picture 5">
            <a:extLst>
              <a:ext uri="{FF2B5EF4-FFF2-40B4-BE49-F238E27FC236}">
                <a16:creationId xmlns:a16="http://schemas.microsoft.com/office/drawing/2014/main" id="{8ABC8EC9-D45D-462B-8742-6C6168D01A67}"/>
              </a:ext>
            </a:extLst>
          </p:cNvPr>
          <p:cNvPicPr>
            <a:picLocks noChangeAspect="1"/>
          </p:cNvPicPr>
          <p:nvPr/>
        </p:nvPicPr>
        <p:blipFill>
          <a:blip r:embed="rId2"/>
          <a:stretch>
            <a:fillRect/>
          </a:stretch>
        </p:blipFill>
        <p:spPr>
          <a:xfrm>
            <a:off x="1422160" y="476098"/>
            <a:ext cx="9347680" cy="5905804"/>
          </a:xfrm>
          <a:prstGeom prst="rect">
            <a:avLst/>
          </a:prstGeom>
        </p:spPr>
      </p:pic>
    </p:spTree>
    <p:extLst>
      <p:ext uri="{BB962C8B-B14F-4D97-AF65-F5344CB8AC3E}">
        <p14:creationId xmlns:p14="http://schemas.microsoft.com/office/powerpoint/2010/main" val="732730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631231-AD63-485A-8E61-B45250D944BD}"/>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D7C7F51F-547E-4783-B3B5-4D8DAB901758}"/>
              </a:ext>
            </a:extLst>
          </p:cNvPr>
          <p:cNvPicPr>
            <a:picLocks noChangeAspect="1"/>
          </p:cNvPicPr>
          <p:nvPr/>
        </p:nvPicPr>
        <p:blipFill>
          <a:blip r:embed="rId2"/>
          <a:stretch>
            <a:fillRect/>
          </a:stretch>
        </p:blipFill>
        <p:spPr>
          <a:xfrm>
            <a:off x="1422160" y="476098"/>
            <a:ext cx="9347680" cy="5905804"/>
          </a:xfrm>
          <a:prstGeom prst="rect">
            <a:avLst/>
          </a:prstGeom>
        </p:spPr>
      </p:pic>
    </p:spTree>
    <p:extLst>
      <p:ext uri="{BB962C8B-B14F-4D97-AF65-F5344CB8AC3E}">
        <p14:creationId xmlns:p14="http://schemas.microsoft.com/office/powerpoint/2010/main" val="759980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3752E7-067C-4D9F-BD54-6FC5371CC369}"/>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9E4C4E00-1B2A-4980-95C2-287FA086970A}"/>
              </a:ext>
            </a:extLst>
          </p:cNvPr>
          <p:cNvPicPr>
            <a:picLocks noChangeAspect="1"/>
          </p:cNvPicPr>
          <p:nvPr/>
        </p:nvPicPr>
        <p:blipFill>
          <a:blip r:embed="rId2"/>
          <a:stretch>
            <a:fillRect/>
          </a:stretch>
        </p:blipFill>
        <p:spPr>
          <a:xfrm>
            <a:off x="1422160" y="476098"/>
            <a:ext cx="9347680" cy="5905804"/>
          </a:xfrm>
          <a:prstGeom prst="rect">
            <a:avLst/>
          </a:prstGeom>
        </p:spPr>
      </p:pic>
    </p:spTree>
    <p:extLst>
      <p:ext uri="{BB962C8B-B14F-4D97-AF65-F5344CB8AC3E}">
        <p14:creationId xmlns:p14="http://schemas.microsoft.com/office/powerpoint/2010/main" val="1722505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246B17-35A7-48C7-AD8F-64CC9914B877}"/>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0AD007A3-E762-4F0D-BC63-241E1EDD03DE}"/>
              </a:ext>
            </a:extLst>
          </p:cNvPr>
          <p:cNvPicPr>
            <a:picLocks noChangeAspect="1"/>
          </p:cNvPicPr>
          <p:nvPr/>
        </p:nvPicPr>
        <p:blipFill>
          <a:blip r:embed="rId2"/>
          <a:stretch>
            <a:fillRect/>
          </a:stretch>
        </p:blipFill>
        <p:spPr>
          <a:xfrm>
            <a:off x="1422160" y="476098"/>
            <a:ext cx="9347680" cy="5905804"/>
          </a:xfrm>
          <a:prstGeom prst="rect">
            <a:avLst/>
          </a:prstGeom>
        </p:spPr>
      </p:pic>
    </p:spTree>
    <p:extLst>
      <p:ext uri="{BB962C8B-B14F-4D97-AF65-F5344CB8AC3E}">
        <p14:creationId xmlns:p14="http://schemas.microsoft.com/office/powerpoint/2010/main" val="1287775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9800CA-9096-45B8-A030-757E5CD379F3}"/>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DE5BC08A-48E6-4BE9-A6FD-8B5CEA7E93C8}"/>
              </a:ext>
            </a:extLst>
          </p:cNvPr>
          <p:cNvPicPr>
            <a:picLocks noChangeAspect="1"/>
          </p:cNvPicPr>
          <p:nvPr/>
        </p:nvPicPr>
        <p:blipFill>
          <a:blip r:embed="rId2"/>
          <a:stretch>
            <a:fillRect/>
          </a:stretch>
        </p:blipFill>
        <p:spPr>
          <a:xfrm>
            <a:off x="1422160" y="476098"/>
            <a:ext cx="9347680" cy="5905804"/>
          </a:xfrm>
          <a:prstGeom prst="rect">
            <a:avLst/>
          </a:prstGeom>
        </p:spPr>
      </p:pic>
    </p:spTree>
    <p:extLst>
      <p:ext uri="{BB962C8B-B14F-4D97-AF65-F5344CB8AC3E}">
        <p14:creationId xmlns:p14="http://schemas.microsoft.com/office/powerpoint/2010/main" val="267508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540E08-3F55-4B74-B464-238597073B77}"/>
              </a:ext>
            </a:extLst>
          </p:cNvPr>
          <p:cNvSpPr>
            <a:spLocks noGrp="1"/>
          </p:cNvSpPr>
          <p:nvPr>
            <p:ph idx="13"/>
          </p:nvPr>
        </p:nvSpPr>
        <p:spPr/>
        <p:txBody>
          <a:bodyPr/>
          <a:lstStyle/>
          <a:p>
            <a:endParaRPr lang="lv-LV"/>
          </a:p>
        </p:txBody>
      </p:sp>
      <p:pic>
        <p:nvPicPr>
          <p:cNvPr id="3" name="Content Placeholder 5">
            <a:extLst>
              <a:ext uri="{FF2B5EF4-FFF2-40B4-BE49-F238E27FC236}">
                <a16:creationId xmlns:a16="http://schemas.microsoft.com/office/drawing/2014/main" id="{799DBC15-BBC9-4748-B66F-C4C5529A5C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952750" y="1547812"/>
            <a:ext cx="6286500" cy="3762375"/>
          </a:xfrm>
          <a:prstGeom prst="roundRect">
            <a:avLst>
              <a:gd name="adj" fmla="val 2379"/>
            </a:avLst>
          </a:prstGeom>
          <a:solidFill>
            <a:schemeClr val="bg1"/>
          </a:solidFill>
          <a:ln w="19050">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48827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C21146-A358-4EBA-9456-5516AD1D8181}"/>
              </a:ext>
            </a:extLst>
          </p:cNvPr>
          <p:cNvSpPr>
            <a:spLocks noGrp="1"/>
          </p:cNvSpPr>
          <p:nvPr>
            <p:ph idx="13"/>
          </p:nvPr>
        </p:nvSpPr>
        <p:spPr>
          <a:xfrm>
            <a:off x="61869" y="71322"/>
            <a:ext cx="12068264" cy="6715380"/>
          </a:xfrm>
        </p:spPr>
        <p:txBody>
          <a:bodyPr/>
          <a:lstStyle/>
          <a:p>
            <a:endParaRPr lang="lv-LV" dirty="0"/>
          </a:p>
        </p:txBody>
      </p:sp>
      <p:grpSp>
        <p:nvGrpSpPr>
          <p:cNvPr id="46" name="Group 45">
            <a:extLst>
              <a:ext uri="{FF2B5EF4-FFF2-40B4-BE49-F238E27FC236}">
                <a16:creationId xmlns:a16="http://schemas.microsoft.com/office/drawing/2014/main" id="{61ABC017-51FA-48CE-8AA2-5A22F2871845}"/>
              </a:ext>
            </a:extLst>
          </p:cNvPr>
          <p:cNvGrpSpPr/>
          <p:nvPr/>
        </p:nvGrpSpPr>
        <p:grpSpPr>
          <a:xfrm>
            <a:off x="514408" y="146228"/>
            <a:ext cx="3086426" cy="952381"/>
            <a:chOff x="781108" y="146228"/>
            <a:chExt cx="3086426" cy="952381"/>
          </a:xfrm>
        </p:grpSpPr>
        <p:pic>
          <p:nvPicPr>
            <p:cNvPr id="5" name="Picture 4">
              <a:extLst>
                <a:ext uri="{FF2B5EF4-FFF2-40B4-BE49-F238E27FC236}">
                  <a16:creationId xmlns:a16="http://schemas.microsoft.com/office/drawing/2014/main" id="{7DEE9CE1-23B4-4B41-B677-A5EF8A337BF6}"/>
                </a:ext>
              </a:extLst>
            </p:cNvPr>
            <p:cNvPicPr>
              <a:picLocks noChangeAspect="1"/>
            </p:cNvPicPr>
            <p:nvPr/>
          </p:nvPicPr>
          <p:blipFill>
            <a:blip r:embed="rId2"/>
            <a:stretch>
              <a:fillRect/>
            </a:stretch>
          </p:blipFill>
          <p:spPr>
            <a:xfrm>
              <a:off x="781108" y="146228"/>
              <a:ext cx="952381" cy="952381"/>
            </a:xfrm>
            <a:prstGeom prst="rect">
              <a:avLst/>
            </a:prstGeom>
          </p:spPr>
        </p:pic>
        <p:sp>
          <p:nvSpPr>
            <p:cNvPr id="9" name="TextBox 8">
              <a:extLst>
                <a:ext uri="{FF2B5EF4-FFF2-40B4-BE49-F238E27FC236}">
                  <a16:creationId xmlns:a16="http://schemas.microsoft.com/office/drawing/2014/main" id="{962FE01B-3EDD-4BDE-9085-277AF2085C54}"/>
                </a:ext>
              </a:extLst>
            </p:cNvPr>
            <p:cNvSpPr txBox="1"/>
            <p:nvPr/>
          </p:nvSpPr>
          <p:spPr>
            <a:xfrm>
              <a:off x="1733488" y="422364"/>
              <a:ext cx="2134046"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Computer Vision</a:t>
              </a:r>
            </a:p>
          </p:txBody>
        </p:sp>
      </p:grpSp>
      <p:grpSp>
        <p:nvGrpSpPr>
          <p:cNvPr id="47" name="Group 46">
            <a:extLst>
              <a:ext uri="{FF2B5EF4-FFF2-40B4-BE49-F238E27FC236}">
                <a16:creationId xmlns:a16="http://schemas.microsoft.com/office/drawing/2014/main" id="{3D6DE943-EF6D-445A-9BAF-1C6DACF45C7B}"/>
              </a:ext>
            </a:extLst>
          </p:cNvPr>
          <p:cNvGrpSpPr/>
          <p:nvPr/>
        </p:nvGrpSpPr>
        <p:grpSpPr>
          <a:xfrm>
            <a:off x="514409" y="1098609"/>
            <a:ext cx="2754539" cy="952381"/>
            <a:chOff x="781109" y="1098609"/>
            <a:chExt cx="2754539" cy="952381"/>
          </a:xfrm>
        </p:grpSpPr>
        <p:pic>
          <p:nvPicPr>
            <p:cNvPr id="4" name="Picture 3">
              <a:extLst>
                <a:ext uri="{FF2B5EF4-FFF2-40B4-BE49-F238E27FC236}">
                  <a16:creationId xmlns:a16="http://schemas.microsoft.com/office/drawing/2014/main" id="{56B0ACB5-FC63-4A68-AF56-19FB01200C19}"/>
                </a:ext>
              </a:extLst>
            </p:cNvPr>
            <p:cNvPicPr>
              <a:picLocks noChangeAspect="1"/>
            </p:cNvPicPr>
            <p:nvPr/>
          </p:nvPicPr>
          <p:blipFill>
            <a:blip r:embed="rId3"/>
            <a:stretch>
              <a:fillRect/>
            </a:stretch>
          </p:blipFill>
          <p:spPr>
            <a:xfrm>
              <a:off x="781109" y="1098609"/>
              <a:ext cx="952381" cy="952381"/>
            </a:xfrm>
            <a:prstGeom prst="rect">
              <a:avLst/>
            </a:prstGeom>
          </p:spPr>
        </p:pic>
        <p:sp>
          <p:nvSpPr>
            <p:cNvPr id="10" name="TextBox 9">
              <a:extLst>
                <a:ext uri="{FF2B5EF4-FFF2-40B4-BE49-F238E27FC236}">
                  <a16:creationId xmlns:a16="http://schemas.microsoft.com/office/drawing/2014/main" id="{36AF56BA-8A48-4170-825D-1474A6D1ADC1}"/>
                </a:ext>
              </a:extLst>
            </p:cNvPr>
            <p:cNvSpPr txBox="1"/>
            <p:nvPr/>
          </p:nvSpPr>
          <p:spPr>
            <a:xfrm>
              <a:off x="1733488" y="1374745"/>
              <a:ext cx="1802160"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Video Indexer</a:t>
              </a:r>
            </a:p>
          </p:txBody>
        </p:sp>
      </p:grpSp>
      <p:grpSp>
        <p:nvGrpSpPr>
          <p:cNvPr id="48" name="Group 47">
            <a:extLst>
              <a:ext uri="{FF2B5EF4-FFF2-40B4-BE49-F238E27FC236}">
                <a16:creationId xmlns:a16="http://schemas.microsoft.com/office/drawing/2014/main" id="{EA1EC6C5-85DA-4F35-A249-E2E5BEE1975E}"/>
              </a:ext>
            </a:extLst>
          </p:cNvPr>
          <p:cNvGrpSpPr/>
          <p:nvPr/>
        </p:nvGrpSpPr>
        <p:grpSpPr>
          <a:xfrm>
            <a:off x="546852" y="2063865"/>
            <a:ext cx="2890475" cy="952381"/>
            <a:chOff x="813552" y="2063865"/>
            <a:chExt cx="2890475" cy="952381"/>
          </a:xfrm>
        </p:grpSpPr>
        <p:pic>
          <p:nvPicPr>
            <p:cNvPr id="6" name="Picture 5">
              <a:extLst>
                <a:ext uri="{FF2B5EF4-FFF2-40B4-BE49-F238E27FC236}">
                  <a16:creationId xmlns:a16="http://schemas.microsoft.com/office/drawing/2014/main" id="{2FC02CE9-CF05-4F2E-99F8-1B275C86BBAD}"/>
                </a:ext>
              </a:extLst>
            </p:cNvPr>
            <p:cNvPicPr>
              <a:picLocks noChangeAspect="1"/>
            </p:cNvPicPr>
            <p:nvPr/>
          </p:nvPicPr>
          <p:blipFill>
            <a:blip r:embed="rId4"/>
            <a:stretch>
              <a:fillRect/>
            </a:stretch>
          </p:blipFill>
          <p:spPr>
            <a:xfrm>
              <a:off x="813552" y="2063865"/>
              <a:ext cx="952381" cy="952381"/>
            </a:xfrm>
            <a:prstGeom prst="rect">
              <a:avLst/>
            </a:prstGeom>
          </p:spPr>
        </p:pic>
        <p:sp>
          <p:nvSpPr>
            <p:cNvPr id="11" name="TextBox 10">
              <a:extLst>
                <a:ext uri="{FF2B5EF4-FFF2-40B4-BE49-F238E27FC236}">
                  <a16:creationId xmlns:a16="http://schemas.microsoft.com/office/drawing/2014/main" id="{52348127-6F6C-45DA-A28B-694359C21B08}"/>
                </a:ext>
              </a:extLst>
            </p:cNvPr>
            <p:cNvSpPr txBox="1"/>
            <p:nvPr/>
          </p:nvSpPr>
          <p:spPr>
            <a:xfrm>
              <a:off x="1733488" y="2327126"/>
              <a:ext cx="1970539"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Custom Vision*</a:t>
              </a:r>
            </a:p>
          </p:txBody>
        </p:sp>
      </p:grpSp>
      <p:grpSp>
        <p:nvGrpSpPr>
          <p:cNvPr id="49" name="Group 48">
            <a:extLst>
              <a:ext uri="{FF2B5EF4-FFF2-40B4-BE49-F238E27FC236}">
                <a16:creationId xmlns:a16="http://schemas.microsoft.com/office/drawing/2014/main" id="{425E75F9-61D3-4407-A644-73CBE6967180}"/>
              </a:ext>
            </a:extLst>
          </p:cNvPr>
          <p:cNvGrpSpPr/>
          <p:nvPr/>
        </p:nvGrpSpPr>
        <p:grpSpPr>
          <a:xfrm>
            <a:off x="514408" y="3003371"/>
            <a:ext cx="1647762" cy="952381"/>
            <a:chOff x="781108" y="3003371"/>
            <a:chExt cx="1647762" cy="952381"/>
          </a:xfrm>
        </p:grpSpPr>
        <p:pic>
          <p:nvPicPr>
            <p:cNvPr id="7" name="Picture 6">
              <a:extLst>
                <a:ext uri="{FF2B5EF4-FFF2-40B4-BE49-F238E27FC236}">
                  <a16:creationId xmlns:a16="http://schemas.microsoft.com/office/drawing/2014/main" id="{792E64DE-53E9-465E-86A5-CB413EFB8EB3}"/>
                </a:ext>
              </a:extLst>
            </p:cNvPr>
            <p:cNvPicPr>
              <a:picLocks noChangeAspect="1"/>
            </p:cNvPicPr>
            <p:nvPr/>
          </p:nvPicPr>
          <p:blipFill>
            <a:blip r:embed="rId5"/>
            <a:stretch>
              <a:fillRect/>
            </a:stretch>
          </p:blipFill>
          <p:spPr>
            <a:xfrm>
              <a:off x="781108" y="3003371"/>
              <a:ext cx="952381" cy="952381"/>
            </a:xfrm>
            <a:prstGeom prst="rect">
              <a:avLst/>
            </a:prstGeom>
          </p:spPr>
        </p:pic>
        <p:sp>
          <p:nvSpPr>
            <p:cNvPr id="12" name="TextBox 11">
              <a:extLst>
                <a:ext uri="{FF2B5EF4-FFF2-40B4-BE49-F238E27FC236}">
                  <a16:creationId xmlns:a16="http://schemas.microsoft.com/office/drawing/2014/main" id="{46E97CDD-DDB9-470F-AE5C-FC51CBFA1DEA}"/>
                </a:ext>
              </a:extLst>
            </p:cNvPr>
            <p:cNvSpPr txBox="1"/>
            <p:nvPr/>
          </p:nvSpPr>
          <p:spPr>
            <a:xfrm>
              <a:off x="1733487" y="3278288"/>
              <a:ext cx="695383"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Face</a:t>
              </a:r>
            </a:p>
          </p:txBody>
        </p:sp>
      </p:grpSp>
      <p:grpSp>
        <p:nvGrpSpPr>
          <p:cNvPr id="50" name="Group 49">
            <a:extLst>
              <a:ext uri="{FF2B5EF4-FFF2-40B4-BE49-F238E27FC236}">
                <a16:creationId xmlns:a16="http://schemas.microsoft.com/office/drawing/2014/main" id="{7663514C-C1C1-48EA-BDEA-85E16126ACCB}"/>
              </a:ext>
            </a:extLst>
          </p:cNvPr>
          <p:cNvGrpSpPr/>
          <p:nvPr/>
        </p:nvGrpSpPr>
        <p:grpSpPr>
          <a:xfrm>
            <a:off x="514407" y="3955752"/>
            <a:ext cx="3389522" cy="952381"/>
            <a:chOff x="781107" y="3955752"/>
            <a:chExt cx="3389522" cy="952381"/>
          </a:xfrm>
        </p:grpSpPr>
        <p:pic>
          <p:nvPicPr>
            <p:cNvPr id="8" name="Picture 7">
              <a:extLst>
                <a:ext uri="{FF2B5EF4-FFF2-40B4-BE49-F238E27FC236}">
                  <a16:creationId xmlns:a16="http://schemas.microsoft.com/office/drawing/2014/main" id="{A7CE5E39-5CAD-4368-ADC2-401833F129BD}"/>
                </a:ext>
              </a:extLst>
            </p:cNvPr>
            <p:cNvPicPr>
              <a:picLocks noChangeAspect="1"/>
            </p:cNvPicPr>
            <p:nvPr/>
          </p:nvPicPr>
          <p:blipFill>
            <a:blip r:embed="rId6"/>
            <a:stretch>
              <a:fillRect/>
            </a:stretch>
          </p:blipFill>
          <p:spPr>
            <a:xfrm>
              <a:off x="781107" y="3955752"/>
              <a:ext cx="952381" cy="952381"/>
            </a:xfrm>
            <a:prstGeom prst="rect">
              <a:avLst/>
            </a:prstGeom>
          </p:spPr>
        </p:pic>
        <p:sp>
          <p:nvSpPr>
            <p:cNvPr id="13" name="TextBox 12">
              <a:extLst>
                <a:ext uri="{FF2B5EF4-FFF2-40B4-BE49-F238E27FC236}">
                  <a16:creationId xmlns:a16="http://schemas.microsoft.com/office/drawing/2014/main" id="{89314CD5-C566-46DD-9AE8-406560A3D9CF}"/>
                </a:ext>
              </a:extLst>
            </p:cNvPr>
            <p:cNvSpPr txBox="1"/>
            <p:nvPr/>
          </p:nvSpPr>
          <p:spPr>
            <a:xfrm>
              <a:off x="1733487" y="4244762"/>
              <a:ext cx="2437142"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Content Moderator</a:t>
              </a:r>
            </a:p>
          </p:txBody>
        </p:sp>
      </p:grpSp>
      <p:grpSp>
        <p:nvGrpSpPr>
          <p:cNvPr id="51" name="Group 50">
            <a:extLst>
              <a:ext uri="{FF2B5EF4-FFF2-40B4-BE49-F238E27FC236}">
                <a16:creationId xmlns:a16="http://schemas.microsoft.com/office/drawing/2014/main" id="{A769BCE6-321C-4AE3-A98B-89112ACA7217}"/>
              </a:ext>
            </a:extLst>
          </p:cNvPr>
          <p:cNvGrpSpPr/>
          <p:nvPr/>
        </p:nvGrpSpPr>
        <p:grpSpPr>
          <a:xfrm>
            <a:off x="514407" y="4901474"/>
            <a:ext cx="2832254" cy="952381"/>
            <a:chOff x="781107" y="4901474"/>
            <a:chExt cx="2832254" cy="952381"/>
          </a:xfrm>
        </p:grpSpPr>
        <p:pic>
          <p:nvPicPr>
            <p:cNvPr id="14" name="Picture 13">
              <a:extLst>
                <a:ext uri="{FF2B5EF4-FFF2-40B4-BE49-F238E27FC236}">
                  <a16:creationId xmlns:a16="http://schemas.microsoft.com/office/drawing/2014/main" id="{C5A07213-8777-460E-B029-EE9BE97BBCD1}"/>
                </a:ext>
              </a:extLst>
            </p:cNvPr>
            <p:cNvPicPr>
              <a:picLocks noChangeAspect="1"/>
            </p:cNvPicPr>
            <p:nvPr/>
          </p:nvPicPr>
          <p:blipFill>
            <a:blip r:embed="rId7"/>
            <a:stretch>
              <a:fillRect/>
            </a:stretch>
          </p:blipFill>
          <p:spPr>
            <a:xfrm>
              <a:off x="781107" y="4901474"/>
              <a:ext cx="952381" cy="952381"/>
            </a:xfrm>
            <a:prstGeom prst="rect">
              <a:avLst/>
            </a:prstGeom>
          </p:spPr>
        </p:pic>
        <p:sp>
          <p:nvSpPr>
            <p:cNvPr id="18" name="TextBox 17">
              <a:extLst>
                <a:ext uri="{FF2B5EF4-FFF2-40B4-BE49-F238E27FC236}">
                  <a16:creationId xmlns:a16="http://schemas.microsoft.com/office/drawing/2014/main" id="{D2CE66D6-ED6C-42D1-A2F0-078B4113394C}"/>
                </a:ext>
              </a:extLst>
            </p:cNvPr>
            <p:cNvSpPr txBox="1"/>
            <p:nvPr/>
          </p:nvSpPr>
          <p:spPr>
            <a:xfrm>
              <a:off x="1733487" y="5177611"/>
              <a:ext cx="1879874"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Speech to Text</a:t>
              </a:r>
            </a:p>
          </p:txBody>
        </p:sp>
      </p:grpSp>
      <p:grpSp>
        <p:nvGrpSpPr>
          <p:cNvPr id="52" name="Group 51">
            <a:extLst>
              <a:ext uri="{FF2B5EF4-FFF2-40B4-BE49-F238E27FC236}">
                <a16:creationId xmlns:a16="http://schemas.microsoft.com/office/drawing/2014/main" id="{A0B3E092-9707-4316-986B-E1988FD8756E}"/>
              </a:ext>
            </a:extLst>
          </p:cNvPr>
          <p:cNvGrpSpPr/>
          <p:nvPr/>
        </p:nvGrpSpPr>
        <p:grpSpPr>
          <a:xfrm>
            <a:off x="534540" y="5834321"/>
            <a:ext cx="2902787" cy="952381"/>
            <a:chOff x="801240" y="5834321"/>
            <a:chExt cx="2902787" cy="952381"/>
          </a:xfrm>
        </p:grpSpPr>
        <p:pic>
          <p:nvPicPr>
            <p:cNvPr id="15" name="Picture 14">
              <a:extLst>
                <a:ext uri="{FF2B5EF4-FFF2-40B4-BE49-F238E27FC236}">
                  <a16:creationId xmlns:a16="http://schemas.microsoft.com/office/drawing/2014/main" id="{7E55336A-FB02-4C19-80FE-5F1E5D89D431}"/>
                </a:ext>
              </a:extLst>
            </p:cNvPr>
            <p:cNvPicPr>
              <a:picLocks noChangeAspect="1"/>
            </p:cNvPicPr>
            <p:nvPr/>
          </p:nvPicPr>
          <p:blipFill>
            <a:blip r:embed="rId8"/>
            <a:stretch>
              <a:fillRect/>
            </a:stretch>
          </p:blipFill>
          <p:spPr>
            <a:xfrm>
              <a:off x="801240" y="5834321"/>
              <a:ext cx="952381" cy="952381"/>
            </a:xfrm>
            <a:prstGeom prst="rect">
              <a:avLst/>
            </a:prstGeom>
          </p:spPr>
        </p:pic>
        <p:sp>
          <p:nvSpPr>
            <p:cNvPr id="19" name="TextBox 18">
              <a:extLst>
                <a:ext uri="{FF2B5EF4-FFF2-40B4-BE49-F238E27FC236}">
                  <a16:creationId xmlns:a16="http://schemas.microsoft.com/office/drawing/2014/main" id="{44F1AB3A-1CCF-4F97-A453-852BD43A3C96}"/>
                </a:ext>
              </a:extLst>
            </p:cNvPr>
            <p:cNvSpPr txBox="1"/>
            <p:nvPr/>
          </p:nvSpPr>
          <p:spPr>
            <a:xfrm>
              <a:off x="1753621" y="6110457"/>
              <a:ext cx="1950406"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Text to Speech </a:t>
              </a:r>
            </a:p>
          </p:txBody>
        </p:sp>
      </p:grpSp>
      <p:grpSp>
        <p:nvGrpSpPr>
          <p:cNvPr id="53" name="Group 52">
            <a:extLst>
              <a:ext uri="{FF2B5EF4-FFF2-40B4-BE49-F238E27FC236}">
                <a16:creationId xmlns:a16="http://schemas.microsoft.com/office/drawing/2014/main" id="{6C1FAC57-7D42-4B90-9170-4DB68CA69F6D}"/>
              </a:ext>
            </a:extLst>
          </p:cNvPr>
          <p:cNvGrpSpPr/>
          <p:nvPr/>
        </p:nvGrpSpPr>
        <p:grpSpPr>
          <a:xfrm>
            <a:off x="4153380" y="146228"/>
            <a:ext cx="3410105" cy="952381"/>
            <a:chOff x="4318480" y="146228"/>
            <a:chExt cx="3410105" cy="952381"/>
          </a:xfrm>
        </p:grpSpPr>
        <p:pic>
          <p:nvPicPr>
            <p:cNvPr id="16" name="Picture 15">
              <a:extLst>
                <a:ext uri="{FF2B5EF4-FFF2-40B4-BE49-F238E27FC236}">
                  <a16:creationId xmlns:a16="http://schemas.microsoft.com/office/drawing/2014/main" id="{948AF897-04FA-4544-A1B7-F747B4115A6B}"/>
                </a:ext>
              </a:extLst>
            </p:cNvPr>
            <p:cNvPicPr>
              <a:picLocks noChangeAspect="1"/>
            </p:cNvPicPr>
            <p:nvPr/>
          </p:nvPicPr>
          <p:blipFill>
            <a:blip r:embed="rId9"/>
            <a:stretch>
              <a:fillRect/>
            </a:stretch>
          </p:blipFill>
          <p:spPr>
            <a:xfrm>
              <a:off x="4318480" y="146228"/>
              <a:ext cx="952381" cy="952381"/>
            </a:xfrm>
            <a:prstGeom prst="rect">
              <a:avLst/>
            </a:prstGeom>
          </p:spPr>
        </p:pic>
        <p:sp>
          <p:nvSpPr>
            <p:cNvPr id="20" name="TextBox 19">
              <a:extLst>
                <a:ext uri="{FF2B5EF4-FFF2-40B4-BE49-F238E27FC236}">
                  <a16:creationId xmlns:a16="http://schemas.microsoft.com/office/drawing/2014/main" id="{9B9097D3-18F5-4C87-8CF1-56E9F114C26D}"/>
                </a:ext>
              </a:extLst>
            </p:cNvPr>
            <p:cNvSpPr txBox="1"/>
            <p:nvPr/>
          </p:nvSpPr>
          <p:spPr>
            <a:xfrm>
              <a:off x="5270861" y="422363"/>
              <a:ext cx="2457724"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Speaker Regonition</a:t>
              </a:r>
            </a:p>
          </p:txBody>
        </p:sp>
      </p:grpSp>
      <p:grpSp>
        <p:nvGrpSpPr>
          <p:cNvPr id="55" name="Group 54">
            <a:extLst>
              <a:ext uri="{FF2B5EF4-FFF2-40B4-BE49-F238E27FC236}">
                <a16:creationId xmlns:a16="http://schemas.microsoft.com/office/drawing/2014/main" id="{8256FD62-F9CF-4E98-A467-2919E0E74494}"/>
              </a:ext>
            </a:extLst>
          </p:cNvPr>
          <p:cNvGrpSpPr/>
          <p:nvPr/>
        </p:nvGrpSpPr>
        <p:grpSpPr>
          <a:xfrm>
            <a:off x="4153380" y="2046866"/>
            <a:ext cx="2622132" cy="952381"/>
            <a:chOff x="4318480" y="2046866"/>
            <a:chExt cx="2622132" cy="952381"/>
          </a:xfrm>
        </p:grpSpPr>
        <p:sp>
          <p:nvSpPr>
            <p:cNvPr id="21" name="TextBox 20">
              <a:extLst>
                <a:ext uri="{FF2B5EF4-FFF2-40B4-BE49-F238E27FC236}">
                  <a16:creationId xmlns:a16="http://schemas.microsoft.com/office/drawing/2014/main" id="{77EB2A6F-AE13-4A22-9906-CC2DDB17D82E}"/>
                </a:ext>
              </a:extLst>
            </p:cNvPr>
            <p:cNvSpPr txBox="1"/>
            <p:nvPr/>
          </p:nvSpPr>
          <p:spPr>
            <a:xfrm>
              <a:off x="5270860" y="2325437"/>
              <a:ext cx="1669752"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Text Analysis</a:t>
              </a:r>
            </a:p>
          </p:txBody>
        </p:sp>
        <p:pic>
          <p:nvPicPr>
            <p:cNvPr id="22" name="Picture 21">
              <a:extLst>
                <a:ext uri="{FF2B5EF4-FFF2-40B4-BE49-F238E27FC236}">
                  <a16:creationId xmlns:a16="http://schemas.microsoft.com/office/drawing/2014/main" id="{58504717-5B47-4639-AF44-6F44CE02F082}"/>
                </a:ext>
              </a:extLst>
            </p:cNvPr>
            <p:cNvPicPr>
              <a:picLocks noChangeAspect="1"/>
            </p:cNvPicPr>
            <p:nvPr/>
          </p:nvPicPr>
          <p:blipFill>
            <a:blip r:embed="rId10"/>
            <a:stretch>
              <a:fillRect/>
            </a:stretch>
          </p:blipFill>
          <p:spPr>
            <a:xfrm>
              <a:off x="4318480" y="2046866"/>
              <a:ext cx="952381" cy="952381"/>
            </a:xfrm>
            <a:prstGeom prst="rect">
              <a:avLst/>
            </a:prstGeom>
          </p:spPr>
        </p:pic>
      </p:grpSp>
      <p:grpSp>
        <p:nvGrpSpPr>
          <p:cNvPr id="54" name="Group 53">
            <a:extLst>
              <a:ext uri="{FF2B5EF4-FFF2-40B4-BE49-F238E27FC236}">
                <a16:creationId xmlns:a16="http://schemas.microsoft.com/office/drawing/2014/main" id="{84F6EB96-36A0-45E7-9DC9-BA0424E9DFD0}"/>
              </a:ext>
            </a:extLst>
          </p:cNvPr>
          <p:cNvGrpSpPr/>
          <p:nvPr/>
        </p:nvGrpSpPr>
        <p:grpSpPr>
          <a:xfrm>
            <a:off x="4153380" y="1100298"/>
            <a:ext cx="3330753" cy="952381"/>
            <a:chOff x="4318480" y="1100298"/>
            <a:chExt cx="3330753" cy="952381"/>
          </a:xfrm>
        </p:grpSpPr>
        <p:pic>
          <p:nvPicPr>
            <p:cNvPr id="17" name="Picture 16">
              <a:extLst>
                <a:ext uri="{FF2B5EF4-FFF2-40B4-BE49-F238E27FC236}">
                  <a16:creationId xmlns:a16="http://schemas.microsoft.com/office/drawing/2014/main" id="{B5B32E96-5B6F-452B-A5A8-0D0F8C2E104B}"/>
                </a:ext>
              </a:extLst>
            </p:cNvPr>
            <p:cNvPicPr>
              <a:picLocks noChangeAspect="1"/>
            </p:cNvPicPr>
            <p:nvPr/>
          </p:nvPicPr>
          <p:blipFill>
            <a:blip r:embed="rId11"/>
            <a:stretch>
              <a:fillRect/>
            </a:stretch>
          </p:blipFill>
          <p:spPr>
            <a:xfrm>
              <a:off x="4318480" y="1100298"/>
              <a:ext cx="952381" cy="952381"/>
            </a:xfrm>
            <a:prstGeom prst="rect">
              <a:avLst/>
            </a:prstGeom>
          </p:spPr>
        </p:pic>
        <p:sp>
          <p:nvSpPr>
            <p:cNvPr id="27" name="TextBox 26">
              <a:extLst>
                <a:ext uri="{FF2B5EF4-FFF2-40B4-BE49-F238E27FC236}">
                  <a16:creationId xmlns:a16="http://schemas.microsoft.com/office/drawing/2014/main" id="{3510DC07-7E1F-4C71-8015-A400422BF9C3}"/>
                </a:ext>
              </a:extLst>
            </p:cNvPr>
            <p:cNvSpPr txBox="1"/>
            <p:nvPr/>
          </p:nvSpPr>
          <p:spPr>
            <a:xfrm>
              <a:off x="5284547" y="1373058"/>
              <a:ext cx="2364686"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Speech Translation</a:t>
              </a:r>
            </a:p>
          </p:txBody>
        </p:sp>
      </p:grpSp>
      <p:grpSp>
        <p:nvGrpSpPr>
          <p:cNvPr id="56" name="Group 55">
            <a:extLst>
              <a:ext uri="{FF2B5EF4-FFF2-40B4-BE49-F238E27FC236}">
                <a16:creationId xmlns:a16="http://schemas.microsoft.com/office/drawing/2014/main" id="{F36A63E2-1795-4426-96CC-ACC441AB2845}"/>
              </a:ext>
            </a:extLst>
          </p:cNvPr>
          <p:cNvGrpSpPr/>
          <p:nvPr/>
        </p:nvGrpSpPr>
        <p:grpSpPr>
          <a:xfrm>
            <a:off x="4153380" y="2993434"/>
            <a:ext cx="3067061" cy="952381"/>
            <a:chOff x="4318480" y="2993434"/>
            <a:chExt cx="3067061" cy="952381"/>
          </a:xfrm>
        </p:grpSpPr>
        <p:pic>
          <p:nvPicPr>
            <p:cNvPr id="23" name="Picture 22">
              <a:extLst>
                <a:ext uri="{FF2B5EF4-FFF2-40B4-BE49-F238E27FC236}">
                  <a16:creationId xmlns:a16="http://schemas.microsoft.com/office/drawing/2014/main" id="{C864F0A2-0954-4B33-8EED-A595B9102E9F}"/>
                </a:ext>
              </a:extLst>
            </p:cNvPr>
            <p:cNvPicPr>
              <a:picLocks noChangeAspect="1"/>
            </p:cNvPicPr>
            <p:nvPr/>
          </p:nvPicPr>
          <p:blipFill>
            <a:blip r:embed="rId12"/>
            <a:stretch>
              <a:fillRect/>
            </a:stretch>
          </p:blipFill>
          <p:spPr>
            <a:xfrm>
              <a:off x="4318480" y="2993434"/>
              <a:ext cx="952381" cy="952381"/>
            </a:xfrm>
            <a:prstGeom prst="rect">
              <a:avLst/>
            </a:prstGeom>
          </p:spPr>
        </p:pic>
        <p:sp>
          <p:nvSpPr>
            <p:cNvPr id="28" name="TextBox 27">
              <a:extLst>
                <a:ext uri="{FF2B5EF4-FFF2-40B4-BE49-F238E27FC236}">
                  <a16:creationId xmlns:a16="http://schemas.microsoft.com/office/drawing/2014/main" id="{5A3B0598-B7A9-4AB2-B3D5-EA45928FB8CC}"/>
                </a:ext>
              </a:extLst>
            </p:cNvPr>
            <p:cNvSpPr txBox="1"/>
            <p:nvPr/>
          </p:nvSpPr>
          <p:spPr>
            <a:xfrm>
              <a:off x="5270860" y="3266192"/>
              <a:ext cx="2114681"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Bing Spell Check</a:t>
              </a:r>
            </a:p>
          </p:txBody>
        </p:sp>
      </p:grpSp>
      <p:grpSp>
        <p:nvGrpSpPr>
          <p:cNvPr id="57" name="Group 56">
            <a:extLst>
              <a:ext uri="{FF2B5EF4-FFF2-40B4-BE49-F238E27FC236}">
                <a16:creationId xmlns:a16="http://schemas.microsoft.com/office/drawing/2014/main" id="{8195D147-706B-4D23-AE04-C71E2AEB81B7}"/>
              </a:ext>
            </a:extLst>
          </p:cNvPr>
          <p:cNvGrpSpPr/>
          <p:nvPr/>
        </p:nvGrpSpPr>
        <p:grpSpPr>
          <a:xfrm>
            <a:off x="4153379" y="3955753"/>
            <a:ext cx="4085833" cy="952381"/>
            <a:chOff x="4318479" y="3955753"/>
            <a:chExt cx="4085833" cy="952381"/>
          </a:xfrm>
        </p:grpSpPr>
        <p:pic>
          <p:nvPicPr>
            <p:cNvPr id="24" name="Picture 23">
              <a:extLst>
                <a:ext uri="{FF2B5EF4-FFF2-40B4-BE49-F238E27FC236}">
                  <a16:creationId xmlns:a16="http://schemas.microsoft.com/office/drawing/2014/main" id="{84999E58-5896-46EB-9D38-2A78299D971F}"/>
                </a:ext>
              </a:extLst>
            </p:cNvPr>
            <p:cNvPicPr>
              <a:picLocks noChangeAspect="1"/>
            </p:cNvPicPr>
            <p:nvPr/>
          </p:nvPicPr>
          <p:blipFill>
            <a:blip r:embed="rId13"/>
            <a:stretch>
              <a:fillRect/>
            </a:stretch>
          </p:blipFill>
          <p:spPr>
            <a:xfrm>
              <a:off x="4318479" y="3955753"/>
              <a:ext cx="952381" cy="952381"/>
            </a:xfrm>
            <a:prstGeom prst="rect">
              <a:avLst/>
            </a:prstGeom>
          </p:spPr>
        </p:pic>
        <p:sp>
          <p:nvSpPr>
            <p:cNvPr id="29" name="TextBox 28">
              <a:extLst>
                <a:ext uri="{FF2B5EF4-FFF2-40B4-BE49-F238E27FC236}">
                  <a16:creationId xmlns:a16="http://schemas.microsoft.com/office/drawing/2014/main" id="{52012794-1E2F-4F0F-A86C-8F94955D040E}"/>
                </a:ext>
              </a:extLst>
            </p:cNvPr>
            <p:cNvSpPr txBox="1"/>
            <p:nvPr/>
          </p:nvSpPr>
          <p:spPr>
            <a:xfrm>
              <a:off x="5284547" y="4206947"/>
              <a:ext cx="3119765"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Language Understanding</a:t>
              </a:r>
            </a:p>
          </p:txBody>
        </p:sp>
      </p:grpSp>
      <p:grpSp>
        <p:nvGrpSpPr>
          <p:cNvPr id="58" name="Group 57">
            <a:extLst>
              <a:ext uri="{FF2B5EF4-FFF2-40B4-BE49-F238E27FC236}">
                <a16:creationId xmlns:a16="http://schemas.microsoft.com/office/drawing/2014/main" id="{A4253F5E-D81F-40B2-B001-2CCE6DB5F784}"/>
              </a:ext>
            </a:extLst>
          </p:cNvPr>
          <p:cNvGrpSpPr/>
          <p:nvPr/>
        </p:nvGrpSpPr>
        <p:grpSpPr>
          <a:xfrm>
            <a:off x="4153379" y="4869743"/>
            <a:ext cx="2832191" cy="952381"/>
            <a:chOff x="4318479" y="4869743"/>
            <a:chExt cx="2832191" cy="952381"/>
          </a:xfrm>
        </p:grpSpPr>
        <p:pic>
          <p:nvPicPr>
            <p:cNvPr id="25" name="Picture 24">
              <a:extLst>
                <a:ext uri="{FF2B5EF4-FFF2-40B4-BE49-F238E27FC236}">
                  <a16:creationId xmlns:a16="http://schemas.microsoft.com/office/drawing/2014/main" id="{E1505DCB-514A-4CB0-A100-79AA1F7C1E2B}"/>
                </a:ext>
              </a:extLst>
            </p:cNvPr>
            <p:cNvPicPr>
              <a:picLocks noChangeAspect="1"/>
            </p:cNvPicPr>
            <p:nvPr/>
          </p:nvPicPr>
          <p:blipFill>
            <a:blip r:embed="rId14"/>
            <a:stretch>
              <a:fillRect/>
            </a:stretch>
          </p:blipFill>
          <p:spPr>
            <a:xfrm>
              <a:off x="4318479" y="4869743"/>
              <a:ext cx="952381" cy="952381"/>
            </a:xfrm>
            <a:prstGeom prst="rect">
              <a:avLst/>
            </a:prstGeom>
          </p:spPr>
        </p:pic>
        <p:sp>
          <p:nvSpPr>
            <p:cNvPr id="30" name="TextBox 29">
              <a:extLst>
                <a:ext uri="{FF2B5EF4-FFF2-40B4-BE49-F238E27FC236}">
                  <a16:creationId xmlns:a16="http://schemas.microsoft.com/office/drawing/2014/main" id="{30A56028-D43D-4C8E-813C-1D9015D06232}"/>
                </a:ext>
              </a:extLst>
            </p:cNvPr>
            <p:cNvSpPr txBox="1"/>
            <p:nvPr/>
          </p:nvSpPr>
          <p:spPr>
            <a:xfrm>
              <a:off x="5270860" y="5145879"/>
              <a:ext cx="1879810"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Translator Text</a:t>
              </a:r>
            </a:p>
          </p:txBody>
        </p:sp>
      </p:grpSp>
      <p:grpSp>
        <p:nvGrpSpPr>
          <p:cNvPr id="59" name="Group 58">
            <a:extLst>
              <a:ext uri="{FF2B5EF4-FFF2-40B4-BE49-F238E27FC236}">
                <a16:creationId xmlns:a16="http://schemas.microsoft.com/office/drawing/2014/main" id="{DD1DE849-3C5F-4512-8B75-CEA7576AD571}"/>
              </a:ext>
            </a:extLst>
          </p:cNvPr>
          <p:cNvGrpSpPr/>
          <p:nvPr/>
        </p:nvGrpSpPr>
        <p:grpSpPr>
          <a:xfrm>
            <a:off x="4153379" y="5822122"/>
            <a:ext cx="2455036" cy="952381"/>
            <a:chOff x="4318479" y="5822122"/>
            <a:chExt cx="2455036" cy="952381"/>
          </a:xfrm>
        </p:grpSpPr>
        <p:pic>
          <p:nvPicPr>
            <p:cNvPr id="26" name="Picture 25">
              <a:extLst>
                <a:ext uri="{FF2B5EF4-FFF2-40B4-BE49-F238E27FC236}">
                  <a16:creationId xmlns:a16="http://schemas.microsoft.com/office/drawing/2014/main" id="{57CA625E-5292-477E-8887-5021C9A96DD2}"/>
                </a:ext>
              </a:extLst>
            </p:cNvPr>
            <p:cNvPicPr>
              <a:picLocks noChangeAspect="1"/>
            </p:cNvPicPr>
            <p:nvPr/>
          </p:nvPicPr>
          <p:blipFill>
            <a:blip r:embed="rId15"/>
            <a:stretch>
              <a:fillRect/>
            </a:stretch>
          </p:blipFill>
          <p:spPr>
            <a:xfrm>
              <a:off x="4318479" y="5822122"/>
              <a:ext cx="952381" cy="952381"/>
            </a:xfrm>
            <a:prstGeom prst="rect">
              <a:avLst/>
            </a:prstGeom>
          </p:spPr>
        </p:pic>
        <p:sp>
          <p:nvSpPr>
            <p:cNvPr id="31" name="TextBox 30">
              <a:extLst>
                <a:ext uri="{FF2B5EF4-FFF2-40B4-BE49-F238E27FC236}">
                  <a16:creationId xmlns:a16="http://schemas.microsoft.com/office/drawing/2014/main" id="{38755977-CABA-4CCD-A5A6-EC40AC79BEE6}"/>
                </a:ext>
              </a:extLst>
            </p:cNvPr>
            <p:cNvSpPr txBox="1"/>
            <p:nvPr/>
          </p:nvSpPr>
          <p:spPr>
            <a:xfrm>
              <a:off x="5270860" y="6098257"/>
              <a:ext cx="1502655"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QnA Maker</a:t>
              </a:r>
            </a:p>
          </p:txBody>
        </p:sp>
      </p:grpSp>
      <p:grpSp>
        <p:nvGrpSpPr>
          <p:cNvPr id="60" name="Group 59">
            <a:extLst>
              <a:ext uri="{FF2B5EF4-FFF2-40B4-BE49-F238E27FC236}">
                <a16:creationId xmlns:a16="http://schemas.microsoft.com/office/drawing/2014/main" id="{0B3CBDE9-58FD-4F9B-8515-DDBA1C225FA6}"/>
              </a:ext>
            </a:extLst>
          </p:cNvPr>
          <p:cNvGrpSpPr/>
          <p:nvPr/>
        </p:nvGrpSpPr>
        <p:grpSpPr>
          <a:xfrm>
            <a:off x="8373787" y="146227"/>
            <a:ext cx="3060772" cy="952381"/>
            <a:chOff x="8500787" y="146227"/>
            <a:chExt cx="3060772" cy="952381"/>
          </a:xfrm>
        </p:grpSpPr>
        <p:pic>
          <p:nvPicPr>
            <p:cNvPr id="32" name="Picture 31">
              <a:extLst>
                <a:ext uri="{FF2B5EF4-FFF2-40B4-BE49-F238E27FC236}">
                  <a16:creationId xmlns:a16="http://schemas.microsoft.com/office/drawing/2014/main" id="{1F7E2BFD-CF9E-4EE2-92FD-93534FB1AAFA}"/>
                </a:ext>
              </a:extLst>
            </p:cNvPr>
            <p:cNvPicPr>
              <a:picLocks noChangeAspect="1"/>
            </p:cNvPicPr>
            <p:nvPr/>
          </p:nvPicPr>
          <p:blipFill>
            <a:blip r:embed="rId16"/>
            <a:stretch>
              <a:fillRect/>
            </a:stretch>
          </p:blipFill>
          <p:spPr>
            <a:xfrm>
              <a:off x="8500787" y="146227"/>
              <a:ext cx="952381" cy="952381"/>
            </a:xfrm>
            <a:prstGeom prst="rect">
              <a:avLst/>
            </a:prstGeom>
          </p:spPr>
        </p:pic>
        <p:sp>
          <p:nvSpPr>
            <p:cNvPr id="39" name="TextBox 38">
              <a:extLst>
                <a:ext uri="{FF2B5EF4-FFF2-40B4-BE49-F238E27FC236}">
                  <a16:creationId xmlns:a16="http://schemas.microsoft.com/office/drawing/2014/main" id="{E3B73702-0664-4BBB-9904-45E1A4D9C9C1}"/>
                </a:ext>
              </a:extLst>
            </p:cNvPr>
            <p:cNvSpPr txBox="1"/>
            <p:nvPr/>
          </p:nvSpPr>
          <p:spPr>
            <a:xfrm>
              <a:off x="9405969" y="422363"/>
              <a:ext cx="2155590"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Bing Web Search</a:t>
              </a:r>
            </a:p>
          </p:txBody>
        </p:sp>
      </p:grpSp>
      <p:grpSp>
        <p:nvGrpSpPr>
          <p:cNvPr id="61" name="Group 60">
            <a:extLst>
              <a:ext uri="{FF2B5EF4-FFF2-40B4-BE49-F238E27FC236}">
                <a16:creationId xmlns:a16="http://schemas.microsoft.com/office/drawing/2014/main" id="{3FDC079E-AA8D-4663-848F-69C5DA80AE5F}"/>
              </a:ext>
            </a:extLst>
          </p:cNvPr>
          <p:cNvGrpSpPr/>
          <p:nvPr/>
        </p:nvGrpSpPr>
        <p:grpSpPr>
          <a:xfrm>
            <a:off x="8373785" y="1101755"/>
            <a:ext cx="3469168" cy="952381"/>
            <a:chOff x="8500785" y="1101755"/>
            <a:chExt cx="3469168" cy="952381"/>
          </a:xfrm>
        </p:grpSpPr>
        <p:pic>
          <p:nvPicPr>
            <p:cNvPr id="33" name="Picture 32">
              <a:extLst>
                <a:ext uri="{FF2B5EF4-FFF2-40B4-BE49-F238E27FC236}">
                  <a16:creationId xmlns:a16="http://schemas.microsoft.com/office/drawing/2014/main" id="{E6DCAD4C-B964-4AB7-A120-6AF579312A82}"/>
                </a:ext>
              </a:extLst>
            </p:cNvPr>
            <p:cNvPicPr>
              <a:picLocks noChangeAspect="1"/>
            </p:cNvPicPr>
            <p:nvPr/>
          </p:nvPicPr>
          <p:blipFill>
            <a:blip r:embed="rId17"/>
            <a:stretch>
              <a:fillRect/>
            </a:stretch>
          </p:blipFill>
          <p:spPr>
            <a:xfrm>
              <a:off x="8500785" y="1101755"/>
              <a:ext cx="952381" cy="952381"/>
            </a:xfrm>
            <a:prstGeom prst="rect">
              <a:avLst/>
            </a:prstGeom>
          </p:spPr>
        </p:pic>
        <p:sp>
          <p:nvSpPr>
            <p:cNvPr id="40" name="TextBox 39">
              <a:extLst>
                <a:ext uri="{FF2B5EF4-FFF2-40B4-BE49-F238E27FC236}">
                  <a16:creationId xmlns:a16="http://schemas.microsoft.com/office/drawing/2014/main" id="{F8A7CDF5-0896-4DDF-9A50-7BE66F0228DC}"/>
                </a:ext>
              </a:extLst>
            </p:cNvPr>
            <p:cNvSpPr txBox="1"/>
            <p:nvPr/>
          </p:nvSpPr>
          <p:spPr>
            <a:xfrm>
              <a:off x="9455034" y="1373058"/>
              <a:ext cx="2514919"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Bing Custom Search</a:t>
              </a:r>
            </a:p>
          </p:txBody>
        </p:sp>
      </p:grpSp>
      <p:grpSp>
        <p:nvGrpSpPr>
          <p:cNvPr id="62" name="Group 61">
            <a:extLst>
              <a:ext uri="{FF2B5EF4-FFF2-40B4-BE49-F238E27FC236}">
                <a16:creationId xmlns:a16="http://schemas.microsoft.com/office/drawing/2014/main" id="{A8AA4BB2-0E33-4295-B980-B2EE92BFB7BF}"/>
              </a:ext>
            </a:extLst>
          </p:cNvPr>
          <p:cNvGrpSpPr/>
          <p:nvPr/>
        </p:nvGrpSpPr>
        <p:grpSpPr>
          <a:xfrm>
            <a:off x="8373786" y="2041053"/>
            <a:ext cx="3254237" cy="952381"/>
            <a:chOff x="8500786" y="2041053"/>
            <a:chExt cx="3254237" cy="952381"/>
          </a:xfrm>
        </p:grpSpPr>
        <p:pic>
          <p:nvPicPr>
            <p:cNvPr id="34" name="Picture 33">
              <a:extLst>
                <a:ext uri="{FF2B5EF4-FFF2-40B4-BE49-F238E27FC236}">
                  <a16:creationId xmlns:a16="http://schemas.microsoft.com/office/drawing/2014/main" id="{4C02CB5A-C226-4486-B8B7-CA605B76ADE0}"/>
                </a:ext>
              </a:extLst>
            </p:cNvPr>
            <p:cNvPicPr>
              <a:picLocks noChangeAspect="1"/>
            </p:cNvPicPr>
            <p:nvPr/>
          </p:nvPicPr>
          <p:blipFill>
            <a:blip r:embed="rId18"/>
            <a:stretch>
              <a:fillRect/>
            </a:stretch>
          </p:blipFill>
          <p:spPr>
            <a:xfrm>
              <a:off x="8500786" y="2041053"/>
              <a:ext cx="952381" cy="952381"/>
            </a:xfrm>
            <a:prstGeom prst="rect">
              <a:avLst/>
            </a:prstGeom>
          </p:spPr>
        </p:pic>
        <p:sp>
          <p:nvSpPr>
            <p:cNvPr id="41" name="TextBox 40">
              <a:extLst>
                <a:ext uri="{FF2B5EF4-FFF2-40B4-BE49-F238E27FC236}">
                  <a16:creationId xmlns:a16="http://schemas.microsoft.com/office/drawing/2014/main" id="{6F85DC00-BFFC-43FF-99EF-9647B0678E7F}"/>
                </a:ext>
              </a:extLst>
            </p:cNvPr>
            <p:cNvSpPr txBox="1"/>
            <p:nvPr/>
          </p:nvSpPr>
          <p:spPr>
            <a:xfrm>
              <a:off x="9455034" y="2312356"/>
              <a:ext cx="2299989"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Bing Video Search</a:t>
              </a:r>
            </a:p>
          </p:txBody>
        </p:sp>
      </p:grpSp>
      <p:grpSp>
        <p:nvGrpSpPr>
          <p:cNvPr id="63" name="Group 62">
            <a:extLst>
              <a:ext uri="{FF2B5EF4-FFF2-40B4-BE49-F238E27FC236}">
                <a16:creationId xmlns:a16="http://schemas.microsoft.com/office/drawing/2014/main" id="{AFA6C84B-E778-4041-944E-2E3E04F441DD}"/>
              </a:ext>
            </a:extLst>
          </p:cNvPr>
          <p:cNvGrpSpPr/>
          <p:nvPr/>
        </p:nvGrpSpPr>
        <p:grpSpPr>
          <a:xfrm>
            <a:off x="8373785" y="2991847"/>
            <a:ext cx="3320694" cy="952381"/>
            <a:chOff x="8500785" y="2991847"/>
            <a:chExt cx="3320694" cy="952381"/>
          </a:xfrm>
        </p:grpSpPr>
        <p:pic>
          <p:nvPicPr>
            <p:cNvPr id="35" name="Picture 34">
              <a:extLst>
                <a:ext uri="{FF2B5EF4-FFF2-40B4-BE49-F238E27FC236}">
                  <a16:creationId xmlns:a16="http://schemas.microsoft.com/office/drawing/2014/main" id="{00758B2E-ECBE-4967-B4E2-8DEA357469B5}"/>
                </a:ext>
              </a:extLst>
            </p:cNvPr>
            <p:cNvPicPr>
              <a:picLocks noChangeAspect="1"/>
            </p:cNvPicPr>
            <p:nvPr/>
          </p:nvPicPr>
          <p:blipFill>
            <a:blip r:embed="rId19"/>
            <a:stretch>
              <a:fillRect/>
            </a:stretch>
          </p:blipFill>
          <p:spPr>
            <a:xfrm>
              <a:off x="8500785" y="2991847"/>
              <a:ext cx="952381" cy="952381"/>
            </a:xfrm>
            <a:prstGeom prst="rect">
              <a:avLst/>
            </a:prstGeom>
          </p:spPr>
        </p:pic>
        <p:sp>
          <p:nvSpPr>
            <p:cNvPr id="42" name="TextBox 41">
              <a:extLst>
                <a:ext uri="{FF2B5EF4-FFF2-40B4-BE49-F238E27FC236}">
                  <a16:creationId xmlns:a16="http://schemas.microsoft.com/office/drawing/2014/main" id="{CD2A06F2-A242-4684-A5D9-40BF55F2E6E3}"/>
                </a:ext>
              </a:extLst>
            </p:cNvPr>
            <p:cNvSpPr txBox="1"/>
            <p:nvPr/>
          </p:nvSpPr>
          <p:spPr>
            <a:xfrm>
              <a:off x="9399662" y="3251654"/>
              <a:ext cx="2421817"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Bing Image Search</a:t>
              </a:r>
            </a:p>
          </p:txBody>
        </p:sp>
      </p:grpSp>
      <p:grpSp>
        <p:nvGrpSpPr>
          <p:cNvPr id="64" name="Group 63">
            <a:extLst>
              <a:ext uri="{FF2B5EF4-FFF2-40B4-BE49-F238E27FC236}">
                <a16:creationId xmlns:a16="http://schemas.microsoft.com/office/drawing/2014/main" id="{69CE4FD1-0FA5-46D8-9C1F-0197FC57A08C}"/>
              </a:ext>
            </a:extLst>
          </p:cNvPr>
          <p:cNvGrpSpPr/>
          <p:nvPr/>
        </p:nvGrpSpPr>
        <p:grpSpPr>
          <a:xfrm>
            <a:off x="8373784" y="3968626"/>
            <a:ext cx="3270002" cy="952381"/>
            <a:chOff x="8500784" y="3968626"/>
            <a:chExt cx="3270002" cy="952381"/>
          </a:xfrm>
        </p:grpSpPr>
        <p:pic>
          <p:nvPicPr>
            <p:cNvPr id="36" name="Picture 35">
              <a:extLst>
                <a:ext uri="{FF2B5EF4-FFF2-40B4-BE49-F238E27FC236}">
                  <a16:creationId xmlns:a16="http://schemas.microsoft.com/office/drawing/2014/main" id="{771E666E-2C68-4FA7-9C27-41A0E5A5D2CB}"/>
                </a:ext>
              </a:extLst>
            </p:cNvPr>
            <p:cNvPicPr>
              <a:picLocks noChangeAspect="1"/>
            </p:cNvPicPr>
            <p:nvPr/>
          </p:nvPicPr>
          <p:blipFill>
            <a:blip r:embed="rId20"/>
            <a:stretch>
              <a:fillRect/>
            </a:stretch>
          </p:blipFill>
          <p:spPr>
            <a:xfrm>
              <a:off x="8500784" y="3968626"/>
              <a:ext cx="952381" cy="952381"/>
            </a:xfrm>
            <a:prstGeom prst="rect">
              <a:avLst/>
            </a:prstGeom>
          </p:spPr>
        </p:pic>
        <p:sp>
          <p:nvSpPr>
            <p:cNvPr id="43" name="TextBox 42">
              <a:extLst>
                <a:ext uri="{FF2B5EF4-FFF2-40B4-BE49-F238E27FC236}">
                  <a16:creationId xmlns:a16="http://schemas.microsoft.com/office/drawing/2014/main" id="{40472AB9-9CA6-4925-B7F1-57C1AE275CAA}"/>
                </a:ext>
              </a:extLst>
            </p:cNvPr>
            <p:cNvSpPr txBox="1"/>
            <p:nvPr/>
          </p:nvSpPr>
          <p:spPr>
            <a:xfrm>
              <a:off x="9453164" y="4229794"/>
              <a:ext cx="2317622"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Bing Visual Search</a:t>
              </a:r>
            </a:p>
          </p:txBody>
        </p:sp>
      </p:grpSp>
      <p:grpSp>
        <p:nvGrpSpPr>
          <p:cNvPr id="65" name="Group 64">
            <a:extLst>
              <a:ext uri="{FF2B5EF4-FFF2-40B4-BE49-F238E27FC236}">
                <a16:creationId xmlns:a16="http://schemas.microsoft.com/office/drawing/2014/main" id="{8FE14035-6639-4F98-B996-A72865A88FD6}"/>
              </a:ext>
            </a:extLst>
          </p:cNvPr>
          <p:cNvGrpSpPr/>
          <p:nvPr/>
        </p:nvGrpSpPr>
        <p:grpSpPr>
          <a:xfrm>
            <a:off x="8373783" y="4900553"/>
            <a:ext cx="3241149" cy="952381"/>
            <a:chOff x="8500783" y="4900553"/>
            <a:chExt cx="3241149" cy="952381"/>
          </a:xfrm>
        </p:grpSpPr>
        <p:pic>
          <p:nvPicPr>
            <p:cNvPr id="37" name="Picture 36">
              <a:extLst>
                <a:ext uri="{FF2B5EF4-FFF2-40B4-BE49-F238E27FC236}">
                  <a16:creationId xmlns:a16="http://schemas.microsoft.com/office/drawing/2014/main" id="{EE065F4B-BD0D-4522-8296-9580F7AEEC4A}"/>
                </a:ext>
              </a:extLst>
            </p:cNvPr>
            <p:cNvPicPr>
              <a:picLocks noChangeAspect="1"/>
            </p:cNvPicPr>
            <p:nvPr/>
          </p:nvPicPr>
          <p:blipFill>
            <a:blip r:embed="rId21"/>
            <a:stretch>
              <a:fillRect/>
            </a:stretch>
          </p:blipFill>
          <p:spPr>
            <a:xfrm>
              <a:off x="8500783" y="4900553"/>
              <a:ext cx="952381" cy="952381"/>
            </a:xfrm>
            <a:prstGeom prst="rect">
              <a:avLst/>
            </a:prstGeom>
          </p:spPr>
        </p:pic>
        <p:sp>
          <p:nvSpPr>
            <p:cNvPr id="44" name="TextBox 43">
              <a:extLst>
                <a:ext uri="{FF2B5EF4-FFF2-40B4-BE49-F238E27FC236}">
                  <a16:creationId xmlns:a16="http://schemas.microsoft.com/office/drawing/2014/main" id="{55002D3A-127A-4C99-BF97-AABDF38FCDE0}"/>
                </a:ext>
              </a:extLst>
            </p:cNvPr>
            <p:cNvSpPr txBox="1"/>
            <p:nvPr/>
          </p:nvSpPr>
          <p:spPr>
            <a:xfrm>
              <a:off x="9453164" y="5194943"/>
              <a:ext cx="2288768"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Bing Entity Search</a:t>
              </a:r>
            </a:p>
          </p:txBody>
        </p:sp>
      </p:grpSp>
      <p:grpSp>
        <p:nvGrpSpPr>
          <p:cNvPr id="66" name="Group 65">
            <a:extLst>
              <a:ext uri="{FF2B5EF4-FFF2-40B4-BE49-F238E27FC236}">
                <a16:creationId xmlns:a16="http://schemas.microsoft.com/office/drawing/2014/main" id="{9D727D81-2876-48C9-96ED-7197360B4795}"/>
              </a:ext>
            </a:extLst>
          </p:cNvPr>
          <p:cNvGrpSpPr/>
          <p:nvPr/>
        </p:nvGrpSpPr>
        <p:grpSpPr>
          <a:xfrm>
            <a:off x="8373783" y="5730377"/>
            <a:ext cx="3213898" cy="952381"/>
            <a:chOff x="8500783" y="5730377"/>
            <a:chExt cx="3213898" cy="952381"/>
          </a:xfrm>
        </p:grpSpPr>
        <p:pic>
          <p:nvPicPr>
            <p:cNvPr id="38" name="Picture 37">
              <a:extLst>
                <a:ext uri="{FF2B5EF4-FFF2-40B4-BE49-F238E27FC236}">
                  <a16:creationId xmlns:a16="http://schemas.microsoft.com/office/drawing/2014/main" id="{68BC3256-E38F-42B2-AE1D-4D1AB65E6864}"/>
                </a:ext>
              </a:extLst>
            </p:cNvPr>
            <p:cNvPicPr>
              <a:picLocks noChangeAspect="1"/>
            </p:cNvPicPr>
            <p:nvPr/>
          </p:nvPicPr>
          <p:blipFill>
            <a:blip r:embed="rId22"/>
            <a:stretch>
              <a:fillRect/>
            </a:stretch>
          </p:blipFill>
          <p:spPr>
            <a:xfrm>
              <a:off x="8500783" y="5730377"/>
              <a:ext cx="952381" cy="952381"/>
            </a:xfrm>
            <a:prstGeom prst="rect">
              <a:avLst/>
            </a:prstGeom>
          </p:spPr>
        </p:pic>
        <p:sp>
          <p:nvSpPr>
            <p:cNvPr id="45" name="TextBox 44">
              <a:extLst>
                <a:ext uri="{FF2B5EF4-FFF2-40B4-BE49-F238E27FC236}">
                  <a16:creationId xmlns:a16="http://schemas.microsoft.com/office/drawing/2014/main" id="{32298302-7554-442F-8175-D4F7170E717B}"/>
                </a:ext>
              </a:extLst>
            </p:cNvPr>
            <p:cNvSpPr txBox="1"/>
            <p:nvPr/>
          </p:nvSpPr>
          <p:spPr>
            <a:xfrm>
              <a:off x="9453164" y="6006512"/>
              <a:ext cx="2261517"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Bing News Search</a:t>
              </a:r>
            </a:p>
          </p:txBody>
        </p:sp>
      </p:grpSp>
    </p:spTree>
    <p:extLst>
      <p:ext uri="{BB962C8B-B14F-4D97-AF65-F5344CB8AC3E}">
        <p14:creationId xmlns:p14="http://schemas.microsoft.com/office/powerpoint/2010/main" val="2609309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Subtitle 4"/>
          <p:cNvSpPr txBox="1">
            <a:spLocks/>
          </p:cNvSpPr>
          <p:nvPr/>
        </p:nvSpPr>
        <p:spPr bwMode="auto">
          <a:xfrm>
            <a:off x="590550" y="2545482"/>
            <a:ext cx="10506075" cy="17526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indent="0" algn="ctr" rtl="0" eaLnBrk="1" fontAlgn="base" hangingPunct="1">
              <a:spcBef>
                <a:spcPct val="20000"/>
              </a:spcBef>
              <a:spcAft>
                <a:spcPct val="0"/>
              </a:spcAft>
              <a:buFont typeface="Arial" pitchFamily="34" charset="0"/>
              <a:buNone/>
              <a:defRPr sz="3200" kern="1200" baseline="0">
                <a:solidFill>
                  <a:srgbClr val="DCDCDC"/>
                </a:solidFill>
                <a:latin typeface="Trebuchet MS" pitchFamily="34" charset="0"/>
                <a:ea typeface="+mn-ea"/>
                <a:cs typeface="+mn-cs"/>
              </a:defRPr>
            </a:lvl1pPr>
            <a:lvl2pPr marL="457200" indent="0" algn="ctr" rtl="0" eaLnBrk="1" fontAlgn="base" hangingPunct="1">
              <a:spcBef>
                <a:spcPct val="20000"/>
              </a:spcBef>
              <a:spcAft>
                <a:spcPct val="0"/>
              </a:spcAft>
              <a:buFont typeface="Arial" pitchFamily="34" charset="0"/>
              <a:buNone/>
              <a:defRPr sz="2800" kern="1200">
                <a:solidFill>
                  <a:schemeClr val="tx1">
                    <a:tint val="75000"/>
                  </a:schemeClr>
                </a:solidFill>
                <a:latin typeface="Trebuchet MS" pitchFamily="34" charset="0"/>
                <a:ea typeface="+mn-ea"/>
                <a:cs typeface="+mn-cs"/>
              </a:defRPr>
            </a:lvl2pPr>
            <a:lvl3pPr marL="914400" indent="0" algn="ctr" rtl="0" eaLnBrk="1" fontAlgn="base" hangingPunct="1">
              <a:spcBef>
                <a:spcPct val="20000"/>
              </a:spcBef>
              <a:spcAft>
                <a:spcPct val="0"/>
              </a:spcAft>
              <a:buFont typeface="Arial" pitchFamily="34" charset="0"/>
              <a:buNone/>
              <a:defRPr sz="2400" kern="1200">
                <a:solidFill>
                  <a:schemeClr val="tx1">
                    <a:tint val="75000"/>
                  </a:schemeClr>
                </a:solidFill>
                <a:latin typeface="Trebuchet MS" pitchFamily="34" charset="0"/>
                <a:ea typeface="+mn-ea"/>
                <a:cs typeface="+mn-cs"/>
              </a:defRPr>
            </a:lvl3pPr>
            <a:lvl4pPr marL="1371600" indent="0" algn="ctr" rtl="0" eaLnBrk="1" fontAlgn="base" hangingPunct="1">
              <a:spcBef>
                <a:spcPct val="20000"/>
              </a:spcBef>
              <a:spcAft>
                <a:spcPct val="0"/>
              </a:spcAft>
              <a:buFont typeface="Arial" pitchFamily="34" charset="0"/>
              <a:buNone/>
              <a:defRPr sz="2000" kern="1200">
                <a:solidFill>
                  <a:schemeClr val="tx1">
                    <a:tint val="75000"/>
                  </a:schemeClr>
                </a:solidFill>
                <a:latin typeface="Trebuchet MS" pitchFamily="34" charset="0"/>
                <a:ea typeface="+mn-ea"/>
                <a:cs typeface="+mn-cs"/>
              </a:defRPr>
            </a:lvl4pPr>
            <a:lvl5pPr marL="1828800" indent="0" algn="ctr" rtl="0" eaLnBrk="1" fontAlgn="base" hangingPunct="1">
              <a:spcBef>
                <a:spcPct val="20000"/>
              </a:spcBef>
              <a:spcAft>
                <a:spcPct val="0"/>
              </a:spcAft>
              <a:buFont typeface="Arial" pitchFamily="34" charset="0"/>
              <a:buNone/>
              <a:defRPr sz="2000" kern="1200">
                <a:solidFill>
                  <a:schemeClr val="tx1">
                    <a:tint val="75000"/>
                  </a:schemeClr>
                </a:solidFill>
                <a:latin typeface="Trebuchet MS" pitchFamily="34" charset="0"/>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lvl="0" algn="l">
              <a:defRPr/>
            </a:pPr>
            <a:r>
              <a:rPr lang="lv-LV" sz="4000" dirty="0">
                <a:solidFill>
                  <a:schemeClr val="tx1"/>
                </a:solidFill>
                <a:latin typeface="Times New Roman" panose="02020603050405020304" pitchFamily="18" charset="0"/>
                <a:cs typeface="Times New Roman" panose="02020603050405020304" pitchFamily="18" charset="0"/>
              </a:rPr>
              <a:t>v</a:t>
            </a:r>
            <a:r>
              <a:rPr kumimoji="0" lang="en-US" sz="4000" i="0" u="none" strike="noStrike" kern="1200" normalizeH="0" baseline="0" noProof="0" dirty="0">
                <a:solidFill>
                  <a:schemeClr val="tx1"/>
                </a:solidFill>
                <a:uLnTx/>
                <a:uFillTx/>
                <a:latin typeface="Times New Roman" panose="02020603050405020304" pitchFamily="18" charset="0"/>
                <a:cs typeface="Times New Roman" panose="02020603050405020304" pitchFamily="18" charset="0"/>
              </a:rPr>
              <a:t>a</a:t>
            </a:r>
            <a:r>
              <a:rPr kumimoji="0" lang="lv-LV" sz="4000" i="0" u="none" strike="noStrike" kern="1200" normalizeH="0" baseline="0" noProof="0" dirty="0">
                <a:solidFill>
                  <a:schemeClr val="tx1"/>
                </a:solidFill>
                <a:uLnTx/>
                <a:uFillTx/>
                <a:latin typeface="Times New Roman" panose="02020603050405020304" pitchFamily="18" charset="0"/>
                <a:cs typeface="Times New Roman" panose="02020603050405020304" pitchFamily="18" charset="0"/>
              </a:rPr>
              <a:t>l</a:t>
            </a:r>
            <a:r>
              <a:rPr kumimoji="0" lang="en-US" sz="4000" i="0" u="none" strike="noStrike" kern="1200" normalizeH="0" baseline="0" noProof="0" dirty="0">
                <a:solidFill>
                  <a:schemeClr val="tx1"/>
                </a:solidFill>
                <a:uLnTx/>
                <a:uFillTx/>
                <a:latin typeface="Times New Roman" panose="02020603050405020304" pitchFamily="18" charset="0"/>
                <a:cs typeface="Times New Roman" panose="02020603050405020304" pitchFamily="18" charset="0"/>
              </a:rPr>
              <a:t>dis </a:t>
            </a:r>
            <a:r>
              <a:rPr kumimoji="0" lang="en-US" sz="4000" i="0" u="none" strike="noStrike" kern="1200" normalizeH="0" baseline="0" noProof="0" dirty="0" err="1">
                <a:solidFill>
                  <a:schemeClr val="tx1"/>
                </a:solidFill>
                <a:uLnTx/>
                <a:uFillTx/>
                <a:latin typeface="Times New Roman" panose="02020603050405020304" pitchFamily="18" charset="0"/>
                <a:cs typeface="Times New Roman" panose="02020603050405020304" pitchFamily="18" charset="0"/>
              </a:rPr>
              <a:t>iljuconok</a:t>
            </a:r>
            <a:r>
              <a:rPr kumimoji="0" lang="lv-LV" sz="4000" i="0" u="none" strike="noStrike" kern="1200" normalizeH="0" baseline="0" noProof="0" dirty="0">
                <a:solidFill>
                  <a:schemeClr val="tx1"/>
                </a:solidFill>
                <a:uLnTx/>
                <a:uFillTx/>
                <a:latin typeface="Times New Roman" panose="02020603050405020304" pitchFamily="18" charset="0"/>
                <a:cs typeface="Times New Roman" panose="02020603050405020304" pitchFamily="18" charset="0"/>
              </a:rPr>
              <a:t>s</a:t>
            </a:r>
            <a:endParaRPr kumimoji="0" lang="en-US" sz="4000" i="0" u="none" strike="noStrike" kern="1200" normalizeH="0" baseline="0" noProof="0" dirty="0">
              <a:solidFill>
                <a:schemeClr val="tx1"/>
              </a:solidFill>
              <a:uLnTx/>
              <a:uFillTx/>
              <a:latin typeface="Times New Roman" panose="02020603050405020304" pitchFamily="18" charset="0"/>
              <a:cs typeface="Times New Roman" panose="02020603050405020304" pitchFamily="18" charset="0"/>
            </a:endParaRPr>
          </a:p>
        </p:txBody>
      </p:sp>
      <p:sp>
        <p:nvSpPr>
          <p:cNvPr id="8" name="Subtitle 4">
            <a:extLst>
              <a:ext uri="{FF2B5EF4-FFF2-40B4-BE49-F238E27FC236}">
                <a16:creationId xmlns:a16="http://schemas.microsoft.com/office/drawing/2014/main" id="{9A52C960-9A92-45E9-97FD-B5336674878E}"/>
              </a:ext>
            </a:extLst>
          </p:cNvPr>
          <p:cNvSpPr txBox="1">
            <a:spLocks/>
          </p:cNvSpPr>
          <p:nvPr/>
        </p:nvSpPr>
        <p:spPr bwMode="auto">
          <a:xfrm>
            <a:off x="4233638" y="2552700"/>
            <a:ext cx="6811738" cy="17526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indent="0" algn="ctr" rtl="0" eaLnBrk="1" fontAlgn="base" hangingPunct="1">
              <a:spcBef>
                <a:spcPct val="20000"/>
              </a:spcBef>
              <a:spcAft>
                <a:spcPct val="0"/>
              </a:spcAft>
              <a:buFont typeface="Arial" pitchFamily="34" charset="0"/>
              <a:buNone/>
              <a:defRPr sz="3200" kern="1200" baseline="0">
                <a:solidFill>
                  <a:srgbClr val="DCDCDC"/>
                </a:solidFill>
                <a:latin typeface="Trebuchet MS" pitchFamily="34" charset="0"/>
                <a:ea typeface="+mn-ea"/>
                <a:cs typeface="+mn-cs"/>
              </a:defRPr>
            </a:lvl1pPr>
            <a:lvl2pPr marL="457200" indent="0" algn="ctr" rtl="0" eaLnBrk="1" fontAlgn="base" hangingPunct="1">
              <a:spcBef>
                <a:spcPct val="20000"/>
              </a:spcBef>
              <a:spcAft>
                <a:spcPct val="0"/>
              </a:spcAft>
              <a:buFont typeface="Arial" pitchFamily="34" charset="0"/>
              <a:buNone/>
              <a:defRPr sz="2800" kern="1200">
                <a:solidFill>
                  <a:schemeClr val="tx1">
                    <a:tint val="75000"/>
                  </a:schemeClr>
                </a:solidFill>
                <a:latin typeface="Trebuchet MS" pitchFamily="34" charset="0"/>
                <a:ea typeface="+mn-ea"/>
                <a:cs typeface="+mn-cs"/>
              </a:defRPr>
            </a:lvl2pPr>
            <a:lvl3pPr marL="914400" indent="0" algn="ctr" rtl="0" eaLnBrk="1" fontAlgn="base" hangingPunct="1">
              <a:spcBef>
                <a:spcPct val="20000"/>
              </a:spcBef>
              <a:spcAft>
                <a:spcPct val="0"/>
              </a:spcAft>
              <a:buFont typeface="Arial" pitchFamily="34" charset="0"/>
              <a:buNone/>
              <a:defRPr sz="2400" kern="1200">
                <a:solidFill>
                  <a:schemeClr val="tx1">
                    <a:tint val="75000"/>
                  </a:schemeClr>
                </a:solidFill>
                <a:latin typeface="Trebuchet MS" pitchFamily="34" charset="0"/>
                <a:ea typeface="+mn-ea"/>
                <a:cs typeface="+mn-cs"/>
              </a:defRPr>
            </a:lvl3pPr>
            <a:lvl4pPr marL="1371600" indent="0" algn="ctr" rtl="0" eaLnBrk="1" fontAlgn="base" hangingPunct="1">
              <a:spcBef>
                <a:spcPct val="20000"/>
              </a:spcBef>
              <a:spcAft>
                <a:spcPct val="0"/>
              </a:spcAft>
              <a:buFont typeface="Arial" pitchFamily="34" charset="0"/>
              <a:buNone/>
              <a:defRPr sz="2000" kern="1200">
                <a:solidFill>
                  <a:schemeClr val="tx1">
                    <a:tint val="75000"/>
                  </a:schemeClr>
                </a:solidFill>
                <a:latin typeface="Trebuchet MS" pitchFamily="34" charset="0"/>
                <a:ea typeface="+mn-ea"/>
                <a:cs typeface="+mn-cs"/>
              </a:defRPr>
            </a:lvl4pPr>
            <a:lvl5pPr marL="1828800" indent="0" algn="ctr" rtl="0" eaLnBrk="1" fontAlgn="base" hangingPunct="1">
              <a:spcBef>
                <a:spcPct val="20000"/>
              </a:spcBef>
              <a:spcAft>
                <a:spcPct val="0"/>
              </a:spcAft>
              <a:buFont typeface="Arial" pitchFamily="34" charset="0"/>
              <a:buNone/>
              <a:defRPr sz="2000" kern="1200">
                <a:solidFill>
                  <a:schemeClr val="tx1">
                    <a:tint val="75000"/>
                  </a:schemeClr>
                </a:solidFill>
                <a:latin typeface="Trebuchet MS" pitchFamily="34" charset="0"/>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lvl="0" algn="l">
              <a:defRPr/>
            </a:pPr>
            <a:r>
              <a:rPr lang="en-US" sz="4000" dirty="0">
                <a:solidFill>
                  <a:schemeClr val="tx1"/>
                </a:solidFill>
                <a:latin typeface="Times New Roman" panose="02020603050405020304" pitchFamily="18" charset="0"/>
                <a:cs typeface="Times New Roman" panose="02020603050405020304" pitchFamily="18" charset="0"/>
              </a:rPr>
              <a:t>(aka </a:t>
            </a:r>
            <a:r>
              <a:rPr lang="en-US" sz="4000" i="1" dirty="0">
                <a:solidFill>
                  <a:schemeClr val="tx1"/>
                </a:solidFill>
                <a:latin typeface="Times New Roman" panose="02020603050405020304" pitchFamily="18" charset="0"/>
                <a:cs typeface="Times New Roman" panose="02020603050405020304" pitchFamily="18" charset="0"/>
              </a:rPr>
              <a:t>technical fellow</a:t>
            </a:r>
            <a:r>
              <a:rPr lang="en-US" sz="4000" dirty="0">
                <a:solidFill>
                  <a:schemeClr val="tx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936374324"/>
      </p:ext>
    </p:extLst>
  </p:cSld>
  <p:clrMapOvr>
    <a:masterClrMapping/>
  </p:clrMapOvr>
  <mc:AlternateContent xmlns:mc="http://schemas.openxmlformats.org/markup-compatibility/2006">
    <mc:Choice xmlns:p14="http://schemas.microsoft.com/office/powerpoint/2010/main" Requires="p14">
      <p:transition>
        <p14:prism/>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9800CA-9096-45B8-A030-757E5CD379F3}"/>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DE5BC08A-48E6-4BE9-A6FD-8B5CEA7E93C8}"/>
              </a:ext>
            </a:extLst>
          </p:cNvPr>
          <p:cNvPicPr>
            <a:picLocks noChangeAspect="1"/>
          </p:cNvPicPr>
          <p:nvPr/>
        </p:nvPicPr>
        <p:blipFill>
          <a:blip r:embed="rId2"/>
          <a:stretch>
            <a:fillRect/>
          </a:stretch>
        </p:blipFill>
        <p:spPr>
          <a:xfrm>
            <a:off x="1422160" y="476098"/>
            <a:ext cx="9347680" cy="5905804"/>
          </a:xfrm>
          <a:prstGeom prst="rect">
            <a:avLst/>
          </a:prstGeom>
        </p:spPr>
      </p:pic>
    </p:spTree>
    <p:extLst>
      <p:ext uri="{BB962C8B-B14F-4D97-AF65-F5344CB8AC3E}">
        <p14:creationId xmlns:p14="http://schemas.microsoft.com/office/powerpoint/2010/main" val="15455750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13803D-EE03-4B14-B5F2-E9871C7751B7}"/>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B677F9C6-990A-48AF-848D-0BE643C69484}"/>
              </a:ext>
            </a:extLst>
          </p:cNvPr>
          <p:cNvPicPr>
            <a:picLocks noChangeAspect="1"/>
          </p:cNvPicPr>
          <p:nvPr/>
        </p:nvPicPr>
        <p:blipFill>
          <a:blip r:embed="rId2"/>
          <a:stretch>
            <a:fillRect/>
          </a:stretch>
        </p:blipFill>
        <p:spPr>
          <a:xfrm>
            <a:off x="1422160" y="476098"/>
            <a:ext cx="9347680" cy="5905804"/>
          </a:xfrm>
          <a:prstGeom prst="rect">
            <a:avLst/>
          </a:prstGeom>
        </p:spPr>
      </p:pic>
    </p:spTree>
    <p:extLst>
      <p:ext uri="{BB962C8B-B14F-4D97-AF65-F5344CB8AC3E}">
        <p14:creationId xmlns:p14="http://schemas.microsoft.com/office/powerpoint/2010/main" val="8891361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29C037-39EE-4F6A-9BC8-CB2B71BC2708}"/>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4CE9F861-32A3-4793-A4FD-A46776E22CD0}"/>
              </a:ext>
            </a:extLst>
          </p:cNvPr>
          <p:cNvPicPr>
            <a:picLocks noChangeAspect="1"/>
          </p:cNvPicPr>
          <p:nvPr/>
        </p:nvPicPr>
        <p:blipFill>
          <a:blip r:embed="rId2"/>
          <a:stretch>
            <a:fillRect/>
          </a:stretch>
        </p:blipFill>
        <p:spPr>
          <a:xfrm>
            <a:off x="1422160" y="476098"/>
            <a:ext cx="9347680" cy="5905804"/>
          </a:xfrm>
          <a:prstGeom prst="rect">
            <a:avLst/>
          </a:prstGeom>
        </p:spPr>
      </p:pic>
    </p:spTree>
    <p:extLst>
      <p:ext uri="{BB962C8B-B14F-4D97-AF65-F5344CB8AC3E}">
        <p14:creationId xmlns:p14="http://schemas.microsoft.com/office/powerpoint/2010/main" val="37566525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369AD7-4781-43C6-88E5-1A4F2A2BF270}"/>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6F21DA04-1299-4F57-805D-5F7EB639DC31}"/>
              </a:ext>
            </a:extLst>
          </p:cNvPr>
          <p:cNvPicPr>
            <a:picLocks noChangeAspect="1"/>
          </p:cNvPicPr>
          <p:nvPr/>
        </p:nvPicPr>
        <p:blipFill>
          <a:blip r:embed="rId2"/>
          <a:stretch>
            <a:fillRect/>
          </a:stretch>
        </p:blipFill>
        <p:spPr>
          <a:xfrm>
            <a:off x="1422160" y="476098"/>
            <a:ext cx="9347680" cy="5905804"/>
          </a:xfrm>
          <a:prstGeom prst="rect">
            <a:avLst/>
          </a:prstGeom>
        </p:spPr>
      </p:pic>
    </p:spTree>
    <p:extLst>
      <p:ext uri="{BB962C8B-B14F-4D97-AF65-F5344CB8AC3E}">
        <p14:creationId xmlns:p14="http://schemas.microsoft.com/office/powerpoint/2010/main" val="38129583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8A33EC-D2CB-4472-80C1-5C79E8E4CE8C}"/>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2F11DD98-1C02-49AB-A3AF-4AA70151ADA4}"/>
              </a:ext>
            </a:extLst>
          </p:cNvPr>
          <p:cNvPicPr>
            <a:picLocks noChangeAspect="1"/>
          </p:cNvPicPr>
          <p:nvPr/>
        </p:nvPicPr>
        <p:blipFill>
          <a:blip r:embed="rId2"/>
          <a:stretch>
            <a:fillRect/>
          </a:stretch>
        </p:blipFill>
        <p:spPr>
          <a:xfrm>
            <a:off x="1422160" y="476098"/>
            <a:ext cx="9347680" cy="5905804"/>
          </a:xfrm>
          <a:prstGeom prst="rect">
            <a:avLst/>
          </a:prstGeom>
        </p:spPr>
      </p:pic>
    </p:spTree>
    <p:extLst>
      <p:ext uri="{BB962C8B-B14F-4D97-AF65-F5344CB8AC3E}">
        <p14:creationId xmlns:p14="http://schemas.microsoft.com/office/powerpoint/2010/main" val="3669260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FB5636-2E20-4734-B7C9-B4B2D0A6754C}"/>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FCCE49FD-190D-4518-BA42-6CCE4751F78C}"/>
              </a:ext>
            </a:extLst>
          </p:cNvPr>
          <p:cNvPicPr>
            <a:picLocks noChangeAspect="1"/>
          </p:cNvPicPr>
          <p:nvPr/>
        </p:nvPicPr>
        <p:blipFill>
          <a:blip r:embed="rId2"/>
          <a:stretch>
            <a:fillRect/>
          </a:stretch>
        </p:blipFill>
        <p:spPr>
          <a:xfrm>
            <a:off x="1422160" y="476098"/>
            <a:ext cx="9347680" cy="5905804"/>
          </a:xfrm>
          <a:prstGeom prst="rect">
            <a:avLst/>
          </a:prstGeom>
        </p:spPr>
      </p:pic>
    </p:spTree>
    <p:extLst>
      <p:ext uri="{BB962C8B-B14F-4D97-AF65-F5344CB8AC3E}">
        <p14:creationId xmlns:p14="http://schemas.microsoft.com/office/powerpoint/2010/main" val="3209869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4F6773-1DD7-4C6E-A3EC-076BB53BBDEC}"/>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00B0743A-821E-4F37-8BDA-73EC5E88F2CF}"/>
              </a:ext>
            </a:extLst>
          </p:cNvPr>
          <p:cNvPicPr>
            <a:picLocks noChangeAspect="1"/>
          </p:cNvPicPr>
          <p:nvPr/>
        </p:nvPicPr>
        <p:blipFill>
          <a:blip r:embed="rId2"/>
          <a:stretch>
            <a:fillRect/>
          </a:stretch>
        </p:blipFill>
        <p:spPr>
          <a:xfrm>
            <a:off x="1422160" y="476098"/>
            <a:ext cx="9347680" cy="5905804"/>
          </a:xfrm>
          <a:prstGeom prst="rect">
            <a:avLst/>
          </a:prstGeom>
        </p:spPr>
      </p:pic>
    </p:spTree>
    <p:extLst>
      <p:ext uri="{BB962C8B-B14F-4D97-AF65-F5344CB8AC3E}">
        <p14:creationId xmlns:p14="http://schemas.microsoft.com/office/powerpoint/2010/main" val="3209882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59CE3B-C5EB-44E1-A19C-62F71E81E20D}"/>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B2957AF7-441B-4D60-9E3E-2E1DA80A1494}"/>
              </a:ext>
            </a:extLst>
          </p:cNvPr>
          <p:cNvPicPr>
            <a:picLocks noChangeAspect="1"/>
          </p:cNvPicPr>
          <p:nvPr/>
        </p:nvPicPr>
        <p:blipFill>
          <a:blip r:embed="rId2"/>
          <a:stretch>
            <a:fillRect/>
          </a:stretch>
        </p:blipFill>
        <p:spPr>
          <a:xfrm>
            <a:off x="1422160" y="476098"/>
            <a:ext cx="9347680" cy="5905804"/>
          </a:xfrm>
          <a:prstGeom prst="rect">
            <a:avLst/>
          </a:prstGeom>
        </p:spPr>
      </p:pic>
    </p:spTree>
    <p:extLst>
      <p:ext uri="{BB962C8B-B14F-4D97-AF65-F5344CB8AC3E}">
        <p14:creationId xmlns:p14="http://schemas.microsoft.com/office/powerpoint/2010/main" val="1199750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A48E1F-777F-43DE-B048-D0BCC50EC2B8}"/>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EB681ED0-BDF8-4BC4-8CAC-B98C6ABCF556}"/>
              </a:ext>
            </a:extLst>
          </p:cNvPr>
          <p:cNvPicPr>
            <a:picLocks noChangeAspect="1"/>
          </p:cNvPicPr>
          <p:nvPr/>
        </p:nvPicPr>
        <p:blipFill>
          <a:blip r:embed="rId2"/>
          <a:stretch>
            <a:fillRect/>
          </a:stretch>
        </p:blipFill>
        <p:spPr>
          <a:xfrm>
            <a:off x="1422160" y="476098"/>
            <a:ext cx="9347680" cy="5905804"/>
          </a:xfrm>
          <a:prstGeom prst="rect">
            <a:avLst/>
          </a:prstGeom>
        </p:spPr>
      </p:pic>
    </p:spTree>
    <p:extLst>
      <p:ext uri="{BB962C8B-B14F-4D97-AF65-F5344CB8AC3E}">
        <p14:creationId xmlns:p14="http://schemas.microsoft.com/office/powerpoint/2010/main" val="10985705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EE6622-5411-451B-BE9C-FCAF357EBBC9}"/>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F7FF6D24-02E4-4FE7-B057-A152A1C81D5C}"/>
              </a:ext>
            </a:extLst>
          </p:cNvPr>
          <p:cNvPicPr>
            <a:picLocks noChangeAspect="1"/>
          </p:cNvPicPr>
          <p:nvPr/>
        </p:nvPicPr>
        <p:blipFill>
          <a:blip r:embed="rId2"/>
          <a:stretch>
            <a:fillRect/>
          </a:stretch>
        </p:blipFill>
        <p:spPr>
          <a:xfrm>
            <a:off x="1422160" y="476098"/>
            <a:ext cx="9347680" cy="5905804"/>
          </a:xfrm>
          <a:prstGeom prst="rect">
            <a:avLst/>
          </a:prstGeom>
        </p:spPr>
      </p:pic>
    </p:spTree>
    <p:extLst>
      <p:ext uri="{BB962C8B-B14F-4D97-AF65-F5344CB8AC3E}">
        <p14:creationId xmlns:p14="http://schemas.microsoft.com/office/powerpoint/2010/main" val="4283564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4"/>
          <p:cNvSpPr txBox="1">
            <a:spLocks/>
          </p:cNvSpPr>
          <p:nvPr/>
        </p:nvSpPr>
        <p:spPr bwMode="auto">
          <a:xfrm>
            <a:off x="590550" y="2545482"/>
            <a:ext cx="10506075" cy="17526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Font typeface="Arial" pitchFamily="34" charset="0"/>
              <a:buNone/>
              <a:defRPr sz="3200" kern="1200" baseline="0">
                <a:solidFill>
                  <a:srgbClr val="DCDCDC"/>
                </a:solidFill>
                <a:latin typeface="Trebuchet MS" pitchFamily="34" charset="0"/>
                <a:ea typeface="+mn-ea"/>
                <a:cs typeface="+mn-cs"/>
              </a:defRPr>
            </a:lvl1pPr>
            <a:lvl2pPr marL="457200" indent="0" algn="ctr" rtl="0" eaLnBrk="1" fontAlgn="base" hangingPunct="1">
              <a:spcBef>
                <a:spcPct val="20000"/>
              </a:spcBef>
              <a:spcAft>
                <a:spcPct val="0"/>
              </a:spcAft>
              <a:buFont typeface="Arial" pitchFamily="34" charset="0"/>
              <a:buNone/>
              <a:defRPr sz="2800" kern="1200">
                <a:solidFill>
                  <a:schemeClr val="tx1">
                    <a:tint val="75000"/>
                  </a:schemeClr>
                </a:solidFill>
                <a:latin typeface="Trebuchet MS" pitchFamily="34" charset="0"/>
                <a:ea typeface="+mn-ea"/>
                <a:cs typeface="+mn-cs"/>
              </a:defRPr>
            </a:lvl2pPr>
            <a:lvl3pPr marL="914400" indent="0" algn="ctr" rtl="0" eaLnBrk="1" fontAlgn="base" hangingPunct="1">
              <a:spcBef>
                <a:spcPct val="20000"/>
              </a:spcBef>
              <a:spcAft>
                <a:spcPct val="0"/>
              </a:spcAft>
              <a:buFont typeface="Arial" pitchFamily="34" charset="0"/>
              <a:buNone/>
              <a:defRPr sz="2400" kern="1200">
                <a:solidFill>
                  <a:schemeClr val="tx1">
                    <a:tint val="75000"/>
                  </a:schemeClr>
                </a:solidFill>
                <a:latin typeface="Trebuchet MS" pitchFamily="34" charset="0"/>
                <a:ea typeface="+mn-ea"/>
                <a:cs typeface="+mn-cs"/>
              </a:defRPr>
            </a:lvl3pPr>
            <a:lvl4pPr marL="1371600" indent="0" algn="ctr" rtl="0" eaLnBrk="1" fontAlgn="base" hangingPunct="1">
              <a:spcBef>
                <a:spcPct val="20000"/>
              </a:spcBef>
              <a:spcAft>
                <a:spcPct val="0"/>
              </a:spcAft>
              <a:buFont typeface="Arial" pitchFamily="34" charset="0"/>
              <a:buNone/>
              <a:defRPr sz="2000" kern="1200">
                <a:solidFill>
                  <a:schemeClr val="tx1">
                    <a:tint val="75000"/>
                  </a:schemeClr>
                </a:solidFill>
                <a:latin typeface="Trebuchet MS" pitchFamily="34" charset="0"/>
                <a:ea typeface="+mn-ea"/>
                <a:cs typeface="+mn-cs"/>
              </a:defRPr>
            </a:lvl4pPr>
            <a:lvl5pPr marL="1828800" indent="0" algn="ctr" rtl="0" eaLnBrk="1" fontAlgn="base" hangingPunct="1">
              <a:spcBef>
                <a:spcPct val="20000"/>
              </a:spcBef>
              <a:spcAft>
                <a:spcPct val="0"/>
              </a:spcAft>
              <a:buFont typeface="Arial" pitchFamily="34" charset="0"/>
              <a:buNone/>
              <a:defRPr sz="2000" kern="1200">
                <a:solidFill>
                  <a:schemeClr val="tx1">
                    <a:tint val="75000"/>
                  </a:schemeClr>
                </a:solidFill>
                <a:latin typeface="Trebuchet MS" pitchFamily="34" charset="0"/>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lvl="0" algn="l">
              <a:defRPr/>
            </a:pPr>
            <a:r>
              <a:rPr lang="en-US" sz="4000" dirty="0" err="1">
                <a:effectLst>
                  <a:glow rad="63500">
                    <a:prstClr val="black">
                      <a:lumMod val="75000"/>
                      <a:lumOff val="25000"/>
                      <a:alpha val="40000"/>
                    </a:prstClr>
                  </a:glow>
                </a:effectLst>
              </a:rPr>
              <a:t>wałdis</a:t>
            </a:r>
            <a:r>
              <a:rPr lang="en-US" sz="4000" dirty="0">
                <a:effectLst>
                  <a:glow rad="63500">
                    <a:prstClr val="black">
                      <a:lumMod val="75000"/>
                      <a:lumOff val="25000"/>
                      <a:alpha val="40000"/>
                    </a:prstClr>
                  </a:glow>
                </a:effectLst>
              </a:rPr>
              <a:t> </a:t>
            </a:r>
            <a:r>
              <a:rPr lang="en-US" sz="4000" dirty="0" err="1">
                <a:effectLst>
                  <a:glow rad="63500">
                    <a:prstClr val="black">
                      <a:lumMod val="75000"/>
                      <a:lumOff val="25000"/>
                      <a:alpha val="40000"/>
                    </a:prstClr>
                  </a:glow>
                </a:effectLst>
              </a:rPr>
              <a:t>iljuczonok</a:t>
            </a:r>
            <a:r>
              <a:rPr lang="en-US" sz="4000" dirty="0">
                <a:effectLst>
                  <a:glow rad="63500">
                    <a:prstClr val="black">
                      <a:lumMod val="75000"/>
                      <a:lumOff val="25000"/>
                      <a:alpha val="40000"/>
                    </a:prstClr>
                  </a:glow>
                </a:effectLst>
              </a:rPr>
              <a:t> </a:t>
            </a:r>
            <a:r>
              <a:rPr kumimoji="0" lang="en-US" sz="4000" b="0" i="0" u="none" strike="noStrike" kern="1200" cap="none" spc="0" normalizeH="0" baseline="0" noProof="0" dirty="0">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(aka </a:t>
            </a:r>
            <a:r>
              <a:rPr kumimoji="0" lang="en-US" sz="4000" b="0" i="1" u="none" strike="noStrike" kern="1200" cap="none" spc="0" normalizeH="0" baseline="0" noProof="0" dirty="0">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technical fellow</a:t>
            </a:r>
            <a:r>
              <a:rPr kumimoji="0" lang="en-US" sz="4000" b="0" i="0" u="none" strike="noStrike" kern="1200" cap="none" spc="0" normalizeH="0" baseline="0" noProof="0" dirty="0">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a:t>
            </a:r>
          </a:p>
        </p:txBody>
      </p:sp>
      <p:sp>
        <p:nvSpPr>
          <p:cNvPr id="2" name="TextBox 1"/>
          <p:cNvSpPr txBox="1"/>
          <p:nvPr/>
        </p:nvSpPr>
        <p:spPr>
          <a:xfrm>
            <a:off x="2257291" y="3981095"/>
            <a:ext cx="8034289" cy="204541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indent="0" eaLnBrk="1" hangingPunct="1">
              <a:spcBef>
                <a:spcPct val="20000"/>
              </a:spcBef>
              <a:buFont typeface="Arial" pitchFamily="34" charset="0"/>
              <a:buNone/>
              <a:defRPr sz="4000" baseline="0">
                <a:solidFill>
                  <a:srgbClr val="DCDCDC"/>
                </a:solidFill>
                <a:effectLst>
                  <a:glow rad="63500">
                    <a:schemeClr val="tx1">
                      <a:lumMod val="75000"/>
                      <a:lumOff val="25000"/>
                      <a:alpha val="40000"/>
                    </a:schemeClr>
                  </a:glow>
                </a:effectLst>
                <a:latin typeface="Trebuchet MS" pitchFamily="34" charset="0"/>
                <a:cs typeface="+mn-cs"/>
              </a:defRPr>
            </a:lvl1pPr>
            <a:lvl2pPr indent="0" algn="ctr" eaLnBrk="1" hangingPunct="1">
              <a:spcBef>
                <a:spcPct val="20000"/>
              </a:spcBef>
              <a:buFont typeface="Arial" pitchFamily="34" charset="0"/>
              <a:buNone/>
              <a:defRPr sz="2800">
                <a:solidFill>
                  <a:schemeClr val="tx1">
                    <a:tint val="75000"/>
                  </a:schemeClr>
                </a:solidFill>
                <a:latin typeface="Trebuchet MS" pitchFamily="34" charset="0"/>
                <a:cs typeface="+mn-cs"/>
              </a:defRPr>
            </a:lvl2pPr>
            <a:lvl3pPr indent="0" algn="ctr" eaLnBrk="1" hangingPunct="1">
              <a:spcBef>
                <a:spcPct val="20000"/>
              </a:spcBef>
              <a:buFont typeface="Arial" pitchFamily="34" charset="0"/>
              <a:buNone/>
              <a:defRPr sz="2400">
                <a:solidFill>
                  <a:schemeClr val="tx1">
                    <a:tint val="75000"/>
                  </a:schemeClr>
                </a:solidFill>
                <a:latin typeface="Trebuchet MS" pitchFamily="34" charset="0"/>
                <a:cs typeface="+mn-cs"/>
              </a:defRPr>
            </a:lvl3pPr>
            <a:lvl4pPr indent="0" algn="ctr" eaLnBrk="1" hangingPunct="1">
              <a:spcBef>
                <a:spcPct val="20000"/>
              </a:spcBef>
              <a:buFont typeface="Arial" pitchFamily="34" charset="0"/>
              <a:buNone/>
              <a:defRPr sz="2000">
                <a:solidFill>
                  <a:schemeClr val="tx1">
                    <a:tint val="75000"/>
                  </a:schemeClr>
                </a:solidFill>
                <a:latin typeface="Trebuchet MS" pitchFamily="34" charset="0"/>
                <a:cs typeface="+mn-cs"/>
              </a:defRPr>
            </a:lvl4pPr>
            <a:lvl5pPr indent="0" algn="ctr" eaLnBrk="1" hangingPunct="1">
              <a:spcBef>
                <a:spcPct val="20000"/>
              </a:spcBef>
              <a:buFont typeface="Arial" pitchFamily="34" charset="0"/>
              <a:buNone/>
              <a:defRPr sz="2000">
                <a:solidFill>
                  <a:schemeClr val="tx1">
                    <a:tint val="75000"/>
                  </a:schemeClr>
                </a:solidFill>
                <a:latin typeface="Trebuchet MS" pitchFamily="34" charset="0"/>
                <a:cs typeface="+mn-cs"/>
              </a:defRPr>
            </a:lvl5pPr>
            <a:lvl6pPr indent="0" algn="ctr">
              <a:spcBef>
                <a:spcPct val="20000"/>
              </a:spcBef>
              <a:buFont typeface="Arial" pitchFamily="34" charset="0"/>
              <a:buNone/>
              <a:defRPr sz="2000">
                <a:solidFill>
                  <a:schemeClr val="tx1">
                    <a:tint val="75000"/>
                  </a:schemeClr>
                </a:solidFill>
                <a:latin typeface="+mn-lt"/>
                <a:cs typeface="+mn-cs"/>
              </a:defRPr>
            </a:lvl6pPr>
            <a:lvl7pPr indent="0" algn="ctr">
              <a:spcBef>
                <a:spcPct val="20000"/>
              </a:spcBef>
              <a:buFont typeface="Arial" pitchFamily="34" charset="0"/>
              <a:buNone/>
              <a:defRPr sz="2000">
                <a:solidFill>
                  <a:schemeClr val="tx1">
                    <a:tint val="75000"/>
                  </a:schemeClr>
                </a:solidFill>
                <a:latin typeface="+mn-lt"/>
                <a:cs typeface="+mn-cs"/>
              </a:defRPr>
            </a:lvl7pPr>
            <a:lvl8pPr indent="0" algn="ctr">
              <a:spcBef>
                <a:spcPct val="20000"/>
              </a:spcBef>
              <a:buFont typeface="Arial" pitchFamily="34" charset="0"/>
              <a:buNone/>
              <a:defRPr sz="2000">
                <a:solidFill>
                  <a:schemeClr val="tx1">
                    <a:tint val="75000"/>
                  </a:schemeClr>
                </a:solidFill>
                <a:latin typeface="+mn-lt"/>
                <a:cs typeface="+mn-cs"/>
              </a:defRPr>
            </a:lvl8pPr>
            <a:lvl9pPr indent="0" algn="ctr">
              <a:spcBef>
                <a:spcPct val="20000"/>
              </a:spcBef>
              <a:buFont typeface="Arial" pitchFamily="34" charset="0"/>
              <a:buNone/>
              <a:defRPr sz="2000">
                <a:solidFill>
                  <a:schemeClr val="tx1">
                    <a:tint val="75000"/>
                  </a:schemeClr>
                </a:solidFill>
                <a:latin typeface="+mn-lt"/>
                <a:cs typeface="+mn-cs"/>
              </a:defRPr>
            </a:lvl9pPr>
          </a:lstStyle>
          <a:p>
            <a:pPr marL="0" marR="0" lvl="0" indent="0" algn="l" defTabSz="914400" rtl="0" eaLnBrk="1" fontAlgn="auto" latinLnBrk="0" hangingPunct="1">
              <a:lnSpc>
                <a:spcPct val="15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rPr>
              <a:t>tech </a:t>
            </a:r>
            <a:r>
              <a:rPr kumimoji="0" lang="lv-LV" sz="2000" b="0" i="0" u="none" strike="noStrike" kern="1200" cap="none" spc="0" normalizeH="0" baseline="0" noProof="0" dirty="0">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rPr>
              <a:t>fellow</a:t>
            </a:r>
            <a:r>
              <a:rPr kumimoji="0" lang="en-US" sz="2000" b="0" i="0" u="none" strike="noStrike" kern="1200" cap="none" spc="0" normalizeH="0" baseline="0" noProof="0" dirty="0">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rPr>
              <a:t> at </a:t>
            </a:r>
            <a:r>
              <a:rPr kumimoji="0" lang="en-US" sz="2000" b="0" i="0" u="sng" strike="noStrike" kern="1200" cap="none" spc="0" normalizeH="0" baseline="0" noProof="0" dirty="0">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rPr>
              <a:t>getadigital.com</a:t>
            </a:r>
            <a:endParaRPr kumimoji="0" lang="lv-LV" sz="2000" b="0" i="0" u="sng" strike="noStrike" kern="1200" cap="none" spc="0" normalizeH="0" baseline="0" noProof="0" dirty="0">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endParaRPr>
          </a:p>
          <a:p>
            <a:pPr marL="0" marR="0" lvl="0" indent="0" algn="l" defTabSz="914400" rtl="0" eaLnBrk="1" fontAlgn="auto" latinLnBrk="0" hangingPunct="1">
              <a:lnSpc>
                <a:spcPct val="15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rPr>
              <a:t>(Microsoft </a:t>
            </a:r>
            <a:r>
              <a:rPr kumimoji="0" lang="en-US" sz="2000" b="0" i="0" u="none" strike="noStrike" kern="1200" cap="none" spc="0" normalizeH="0" baseline="0" noProof="0" dirty="0" err="1">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rPr>
              <a:t>.Net</a:t>
            </a:r>
            <a:r>
              <a:rPr kumimoji="0" lang="en-US" sz="2000" b="0" i="0" u="none" strike="noStrike" kern="1200" cap="none" spc="0" normalizeH="0" baseline="0" noProof="0" dirty="0">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rPr>
              <a:t> + EPiServer) ◦ MVP</a:t>
            </a:r>
          </a:p>
          <a:p>
            <a:pPr marL="0" marR="0" lvl="0" indent="0" algn="l" defTabSz="914400" rtl="0" eaLnBrk="1" fontAlgn="auto" latinLnBrk="0" hangingPunct="1">
              <a:lnSpc>
                <a:spcPct val="15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rPr>
              <a:t>@</a:t>
            </a:r>
            <a:r>
              <a:rPr kumimoji="0" lang="en-US" sz="2400" b="0" i="0" u="none" strike="noStrike" kern="1200" cap="none" spc="0" normalizeH="0" baseline="0" noProof="0" dirty="0" err="1">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rPr>
              <a:t>tech_fellow</a:t>
            </a:r>
            <a:endParaRPr kumimoji="0" lang="lv-LV" sz="2400" b="0" i="0" u="none" strike="noStrike" kern="1200" cap="none" spc="0" normalizeH="0" baseline="0" noProof="0" dirty="0">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68528" y="6115410"/>
            <a:ext cx="598654" cy="598654"/>
          </a:xfrm>
          <a:prstGeom prst="rect">
            <a:avLst/>
          </a:prstGeom>
          <a:ln>
            <a:noFill/>
          </a:ln>
          <a:effectLst>
            <a:outerShdw blurRad="190500" algn="tl" rotWithShape="0">
              <a:srgbClr val="000000">
                <a:alpha val="70000"/>
              </a:srgbClr>
            </a:outerShdw>
          </a:effectLst>
        </p:spPr>
      </p:pic>
      <p:pic>
        <p:nvPicPr>
          <p:cNvPr id="1028" name="Picture 4" descr="https://pbs.twimg.com/profile_images/466941106119118848/BUkJ42Tb.jpeg"/>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1438216" y="6114378"/>
            <a:ext cx="599686" cy="59968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0" name="Picture 6" descr="https://blendersuxblog.files.wordpress.com/2013/02/mvpbo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98840" y="6115410"/>
            <a:ext cx="598654" cy="59865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9270A04-4467-441B-ADA4-E7228D9E87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5197" y="4152247"/>
            <a:ext cx="1317447" cy="139751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0348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030"/>
                                        </p:tgtEl>
                                        <p:attrNameLst>
                                          <p:attrName>style.visibility</p:attrName>
                                        </p:attrNameLst>
                                      </p:cBhvr>
                                      <p:to>
                                        <p:strVal val="visible"/>
                                      </p:to>
                                    </p:set>
                                    <p:animEffect transition="in" filter="fade">
                                      <p:cBhvr>
                                        <p:cTn id="15" dur="500"/>
                                        <p:tgtEl>
                                          <p:spTgt spid="1030"/>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1028"/>
                                        </p:tgtEl>
                                        <p:attrNameLst>
                                          <p:attrName>style.visibility</p:attrName>
                                        </p:attrNameLst>
                                      </p:cBhvr>
                                      <p:to>
                                        <p:strVal val="visible"/>
                                      </p:to>
                                    </p:set>
                                    <p:animEffect transition="in" filter="fade">
                                      <p:cBhvr>
                                        <p:cTn id="23"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E6C007-737C-4BB4-A67C-9720BB9265B0}"/>
              </a:ext>
            </a:extLst>
          </p:cNvPr>
          <p:cNvSpPr>
            <a:spLocks noGrp="1"/>
          </p:cNvSpPr>
          <p:nvPr>
            <p:ph type="ctrTitle"/>
          </p:nvPr>
        </p:nvSpPr>
        <p:spPr/>
        <p:txBody>
          <a:bodyPr/>
          <a:lstStyle/>
          <a:p>
            <a:r>
              <a:rPr lang="en-US" dirty="0"/>
              <a:t>Azure Functions Billing</a:t>
            </a:r>
            <a:endParaRPr lang="lv-LV" dirty="0"/>
          </a:p>
        </p:txBody>
      </p:sp>
    </p:spTree>
    <p:extLst>
      <p:ext uri="{BB962C8B-B14F-4D97-AF65-F5344CB8AC3E}">
        <p14:creationId xmlns:p14="http://schemas.microsoft.com/office/powerpoint/2010/main" val="2972107700"/>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8693C7F-1A3A-4A2B-984A-620EACE4097E}"/>
              </a:ext>
            </a:extLst>
          </p:cNvPr>
          <p:cNvSpPr>
            <a:spLocks noGrp="1"/>
          </p:cNvSpPr>
          <p:nvPr>
            <p:ph idx="1"/>
          </p:nvPr>
        </p:nvSpPr>
        <p:spPr>
          <a:xfrm>
            <a:off x="3238500" y="428604"/>
            <a:ext cx="8343900" cy="5857916"/>
          </a:xfrm>
        </p:spPr>
        <p:txBody>
          <a:bodyPr/>
          <a:lstStyle/>
          <a:p>
            <a:pPr algn="l"/>
            <a:r>
              <a:rPr lang="en-US" dirty="0"/>
              <a:t>&gt; Consumption Plan</a:t>
            </a:r>
          </a:p>
          <a:p>
            <a:pPr algn="l"/>
            <a:r>
              <a:rPr lang="en-US" dirty="0"/>
              <a:t>&gt; Dedicated (App Service Plan)</a:t>
            </a:r>
            <a:endParaRPr lang="lv-LV" dirty="0"/>
          </a:p>
        </p:txBody>
      </p:sp>
    </p:spTree>
    <p:extLst>
      <p:ext uri="{BB962C8B-B14F-4D97-AF65-F5344CB8AC3E}">
        <p14:creationId xmlns:p14="http://schemas.microsoft.com/office/powerpoint/2010/main" val="11224050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C370B6-EBB8-43D3-9025-E30845190E20}"/>
              </a:ext>
            </a:extLst>
          </p:cNvPr>
          <p:cNvSpPr>
            <a:spLocks noGrp="1"/>
          </p:cNvSpPr>
          <p:nvPr>
            <p:ph type="ctrTitle"/>
          </p:nvPr>
        </p:nvSpPr>
        <p:spPr/>
        <p:txBody>
          <a:bodyPr/>
          <a:lstStyle/>
          <a:p>
            <a:r>
              <a:rPr lang="en-US" dirty="0"/>
              <a:t>Benefits</a:t>
            </a:r>
            <a:endParaRPr lang="lv-LV" dirty="0"/>
          </a:p>
        </p:txBody>
      </p:sp>
    </p:spTree>
    <p:extLst>
      <p:ext uri="{BB962C8B-B14F-4D97-AF65-F5344CB8AC3E}">
        <p14:creationId xmlns:p14="http://schemas.microsoft.com/office/powerpoint/2010/main" val="1487477892"/>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C27F48E-B454-4997-AA77-4724D9824930}"/>
              </a:ext>
            </a:extLst>
          </p:cNvPr>
          <p:cNvSpPr>
            <a:spLocks noGrp="1"/>
          </p:cNvSpPr>
          <p:nvPr>
            <p:ph idx="1"/>
          </p:nvPr>
        </p:nvSpPr>
        <p:spPr/>
        <p:txBody>
          <a:bodyPr/>
          <a:lstStyle/>
          <a:p>
            <a:r>
              <a:rPr lang="en-US" dirty="0"/>
              <a:t>Scaling Costs</a:t>
            </a:r>
          </a:p>
          <a:p>
            <a:r>
              <a:rPr lang="en-US" dirty="0"/>
              <a:t>Reduced Operational Costs</a:t>
            </a:r>
          </a:p>
          <a:p>
            <a:r>
              <a:rPr lang="en-US" dirty="0"/>
              <a:t>Easier Management</a:t>
            </a:r>
          </a:p>
        </p:txBody>
      </p:sp>
    </p:spTree>
    <p:extLst>
      <p:ext uri="{BB962C8B-B14F-4D97-AF65-F5344CB8AC3E}">
        <p14:creationId xmlns:p14="http://schemas.microsoft.com/office/powerpoint/2010/main" val="4162507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121E5A-B3B7-48DE-9E11-2BB4030888FF}"/>
              </a:ext>
            </a:extLst>
          </p:cNvPr>
          <p:cNvSpPr>
            <a:spLocks noGrp="1"/>
          </p:cNvSpPr>
          <p:nvPr>
            <p:ph type="ctrTitle"/>
          </p:nvPr>
        </p:nvSpPr>
        <p:spPr/>
        <p:txBody>
          <a:bodyPr/>
          <a:lstStyle/>
          <a:p>
            <a:r>
              <a:rPr lang="en-US" dirty="0"/>
              <a:t>Drawbacks</a:t>
            </a:r>
            <a:endParaRPr lang="lv-LV" dirty="0"/>
          </a:p>
        </p:txBody>
      </p:sp>
    </p:spTree>
    <p:extLst>
      <p:ext uri="{BB962C8B-B14F-4D97-AF65-F5344CB8AC3E}">
        <p14:creationId xmlns:p14="http://schemas.microsoft.com/office/powerpoint/2010/main" val="2823238332"/>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4977BE-A759-439E-9B72-349551D09D42}"/>
              </a:ext>
            </a:extLst>
          </p:cNvPr>
          <p:cNvSpPr>
            <a:spLocks noGrp="1"/>
          </p:cNvSpPr>
          <p:nvPr>
            <p:ph idx="1"/>
          </p:nvPr>
        </p:nvSpPr>
        <p:spPr/>
        <p:txBody>
          <a:bodyPr/>
          <a:lstStyle/>
          <a:p>
            <a:r>
              <a:rPr lang="en-US" dirty="0"/>
              <a:t>Vendor Lock-in</a:t>
            </a:r>
          </a:p>
          <a:p>
            <a:r>
              <a:rPr lang="en-US" dirty="0"/>
              <a:t>No In-server State</a:t>
            </a:r>
          </a:p>
          <a:p>
            <a:r>
              <a:rPr lang="en-US" dirty="0"/>
              <a:t>Startup Latency (Cold Start)</a:t>
            </a:r>
          </a:p>
          <a:p>
            <a:r>
              <a:rPr lang="en-US" dirty="0"/>
              <a:t>Execution Duration</a:t>
            </a:r>
          </a:p>
          <a:p>
            <a:r>
              <a:rPr lang="en-US" dirty="0"/>
              <a:t>API Endpoint Versioning (</a:t>
            </a:r>
            <a:r>
              <a:rPr lang="en-US" dirty="0" err="1"/>
              <a:t>AzFunc</a:t>
            </a:r>
            <a:r>
              <a:rPr lang="en-US" dirty="0"/>
              <a:t> Proxies)</a:t>
            </a:r>
            <a:endParaRPr lang="lv-LV" dirty="0"/>
          </a:p>
        </p:txBody>
      </p:sp>
    </p:spTree>
    <p:extLst>
      <p:ext uri="{BB962C8B-B14F-4D97-AF65-F5344CB8AC3E}">
        <p14:creationId xmlns:p14="http://schemas.microsoft.com/office/powerpoint/2010/main" val="288685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D0DA27F-8C1B-4EEB-B6B1-2BAAF50B3B22}"/>
              </a:ext>
            </a:extLst>
          </p:cNvPr>
          <p:cNvSpPr>
            <a:spLocks noGrp="1"/>
          </p:cNvSpPr>
          <p:nvPr>
            <p:ph idx="13"/>
          </p:nvPr>
        </p:nvSpPr>
        <p:spPr/>
        <p:txBody>
          <a:bodyPr/>
          <a:lstStyle/>
          <a:p>
            <a:endParaRPr lang="lv-LV" dirty="0"/>
          </a:p>
        </p:txBody>
      </p:sp>
      <p:pic>
        <p:nvPicPr>
          <p:cNvPr id="7" name="Picture 6">
            <a:extLst>
              <a:ext uri="{FF2B5EF4-FFF2-40B4-BE49-F238E27FC236}">
                <a16:creationId xmlns:a16="http://schemas.microsoft.com/office/drawing/2014/main" id="{EA8ED7FA-6058-4975-A3CB-F6B9E8219750}"/>
              </a:ext>
            </a:extLst>
          </p:cNvPr>
          <p:cNvPicPr>
            <a:picLocks noChangeAspect="1"/>
          </p:cNvPicPr>
          <p:nvPr/>
        </p:nvPicPr>
        <p:blipFill>
          <a:blip r:embed="rId2"/>
          <a:stretch>
            <a:fillRect/>
          </a:stretch>
        </p:blipFill>
        <p:spPr>
          <a:xfrm>
            <a:off x="1942886" y="806315"/>
            <a:ext cx="8306227" cy="524537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6FAEBA9-6886-4BC1-A0D9-83932F184BA3}"/>
                  </a:ext>
                </a:extLst>
              </p14:cNvPr>
              <p14:cNvContentPartPr/>
              <p14:nvPr/>
            </p14:nvContentPartPr>
            <p14:xfrm>
              <a:off x="5457840" y="1073960"/>
              <a:ext cx="1818360" cy="1174680"/>
            </p14:xfrm>
          </p:contentPart>
        </mc:Choice>
        <mc:Fallback xmlns="">
          <p:pic>
            <p:nvPicPr>
              <p:cNvPr id="3" name="Ink 2">
                <a:extLst>
                  <a:ext uri="{FF2B5EF4-FFF2-40B4-BE49-F238E27FC236}">
                    <a16:creationId xmlns:a16="http://schemas.microsoft.com/office/drawing/2014/main" id="{36FAEBA9-6886-4BC1-A0D9-83932F184BA3}"/>
                  </a:ext>
                </a:extLst>
              </p:cNvPr>
              <p:cNvPicPr/>
              <p:nvPr/>
            </p:nvPicPr>
            <p:blipFill>
              <a:blip r:embed="rId4"/>
              <a:stretch>
                <a:fillRect/>
              </a:stretch>
            </p:blipFill>
            <p:spPr>
              <a:xfrm>
                <a:off x="5421840" y="1002320"/>
                <a:ext cx="1890000" cy="1318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64E0BE7A-A7B6-4FC2-86F0-8365A8CB11A7}"/>
                  </a:ext>
                </a:extLst>
              </p14:cNvPr>
              <p14:cNvContentPartPr/>
              <p14:nvPr/>
            </p14:nvContentPartPr>
            <p14:xfrm>
              <a:off x="5674680" y="3894580"/>
              <a:ext cx="1884600" cy="1302120"/>
            </p14:xfrm>
          </p:contentPart>
        </mc:Choice>
        <mc:Fallback xmlns="">
          <p:pic>
            <p:nvPicPr>
              <p:cNvPr id="5" name="Ink 4">
                <a:extLst>
                  <a:ext uri="{FF2B5EF4-FFF2-40B4-BE49-F238E27FC236}">
                    <a16:creationId xmlns:a16="http://schemas.microsoft.com/office/drawing/2014/main" id="{64E0BE7A-A7B6-4FC2-86F0-8365A8CB11A7}"/>
                  </a:ext>
                </a:extLst>
              </p:cNvPr>
              <p:cNvPicPr/>
              <p:nvPr/>
            </p:nvPicPr>
            <p:blipFill>
              <a:blip r:embed="rId6"/>
              <a:stretch>
                <a:fillRect/>
              </a:stretch>
            </p:blipFill>
            <p:spPr>
              <a:xfrm>
                <a:off x="5638680" y="3822580"/>
                <a:ext cx="1956240" cy="1445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D9782776-35DE-4C20-80A9-321A0658A06E}"/>
                  </a:ext>
                </a:extLst>
              </p14:cNvPr>
              <p14:cNvContentPartPr/>
              <p14:nvPr/>
            </p14:nvContentPartPr>
            <p14:xfrm>
              <a:off x="6779580" y="2592460"/>
              <a:ext cx="1884600" cy="1302120"/>
            </p14:xfrm>
          </p:contentPart>
        </mc:Choice>
        <mc:Fallback xmlns="">
          <p:pic>
            <p:nvPicPr>
              <p:cNvPr id="6" name="Ink 5">
                <a:extLst>
                  <a:ext uri="{FF2B5EF4-FFF2-40B4-BE49-F238E27FC236}">
                    <a16:creationId xmlns:a16="http://schemas.microsoft.com/office/drawing/2014/main" id="{D9782776-35DE-4C20-80A9-321A0658A06E}"/>
                  </a:ext>
                </a:extLst>
              </p:cNvPr>
              <p:cNvPicPr/>
              <p:nvPr/>
            </p:nvPicPr>
            <p:blipFill>
              <a:blip r:embed="rId8"/>
              <a:stretch>
                <a:fillRect/>
              </a:stretch>
            </p:blipFill>
            <p:spPr>
              <a:xfrm>
                <a:off x="6743587" y="2520460"/>
                <a:ext cx="1956226" cy="1445760"/>
              </a:xfrm>
              <a:prstGeom prst="rect">
                <a:avLst/>
              </a:prstGeom>
            </p:spPr>
          </p:pic>
        </mc:Fallback>
      </mc:AlternateContent>
    </p:spTree>
    <p:extLst>
      <p:ext uri="{BB962C8B-B14F-4D97-AF65-F5344CB8AC3E}">
        <p14:creationId xmlns:p14="http://schemas.microsoft.com/office/powerpoint/2010/main" val="1206527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3882563-C73B-474A-8F50-7C68F3F37ABB}"/>
              </a:ext>
            </a:extLst>
          </p:cNvPr>
          <p:cNvSpPr>
            <a:spLocks noGrp="1"/>
          </p:cNvSpPr>
          <p:nvPr>
            <p:ph type="ctrTitle"/>
          </p:nvPr>
        </p:nvSpPr>
        <p:spPr/>
        <p:txBody>
          <a:bodyPr/>
          <a:lstStyle/>
          <a:p>
            <a:r>
              <a:rPr lang="en-US" dirty="0"/>
              <a:t>Durable Functions</a:t>
            </a:r>
            <a:endParaRPr lang="lv-LV" dirty="0"/>
          </a:p>
        </p:txBody>
      </p:sp>
    </p:spTree>
    <p:extLst>
      <p:ext uri="{BB962C8B-B14F-4D97-AF65-F5344CB8AC3E}">
        <p14:creationId xmlns:p14="http://schemas.microsoft.com/office/powerpoint/2010/main" val="4227594628"/>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6717D86-2289-46C4-A847-B491CAF453AD}"/>
              </a:ext>
            </a:extLst>
          </p:cNvPr>
          <p:cNvSpPr>
            <a:spLocks noGrp="1"/>
          </p:cNvSpPr>
          <p:nvPr>
            <p:ph idx="13"/>
          </p:nvPr>
        </p:nvSpPr>
        <p:spPr/>
        <p:txBody>
          <a:bodyPr/>
          <a:lstStyle/>
          <a:p>
            <a:endParaRPr lang="lv-LV"/>
          </a:p>
        </p:txBody>
      </p:sp>
      <p:sp>
        <p:nvSpPr>
          <p:cNvPr id="6" name="Rectangle 5">
            <a:extLst>
              <a:ext uri="{FF2B5EF4-FFF2-40B4-BE49-F238E27FC236}">
                <a16:creationId xmlns:a16="http://schemas.microsoft.com/office/drawing/2014/main" id="{8420DACF-6F25-4843-A09B-3D5C9B95F64C}"/>
              </a:ext>
            </a:extLst>
          </p:cNvPr>
          <p:cNvSpPr/>
          <p:nvPr/>
        </p:nvSpPr>
        <p:spPr>
          <a:xfrm>
            <a:off x="519113" y="305068"/>
            <a:ext cx="11153775" cy="6247864"/>
          </a:xfrm>
          <a:prstGeom prst="rect">
            <a:avLst/>
          </a:prstGeom>
        </p:spPr>
        <p:txBody>
          <a:bodyPr wrap="square">
            <a:spAutoFit/>
          </a:bodyPr>
          <a:lstStyle/>
          <a:p>
            <a:r>
              <a:rPr lang="lv-LV" sz="2000" dirty="0">
                <a:latin typeface="Fira Code" panose="020B0509050000020004" pitchFamily="49" charset="0"/>
                <a:ea typeface="Fira Code" panose="020B0509050000020004" pitchFamily="49" charset="0"/>
              </a:rPr>
              <a:t>#r </a:t>
            </a:r>
            <a:r>
              <a:rPr lang="lv-LV" sz="2000" dirty="0">
                <a:solidFill>
                  <a:srgbClr val="C00000"/>
                </a:solidFill>
                <a:latin typeface="Fira Code" panose="020B0509050000020004" pitchFamily="49" charset="0"/>
                <a:ea typeface="Fira Code" panose="020B0509050000020004" pitchFamily="49" charset="0"/>
              </a:rPr>
              <a:t>"Microsoft.Azure.WebJobs.Extensions.DurableTask"</a:t>
            </a:r>
          </a:p>
          <a:p>
            <a:endParaRPr lang="lv-LV" sz="2000" dirty="0">
              <a:latin typeface="Fira Code" panose="020B0509050000020004" pitchFamily="49" charset="0"/>
              <a:ea typeface="Fira Code" panose="020B0509050000020004" pitchFamily="49" charset="0"/>
            </a:endParaRPr>
          </a:p>
          <a:p>
            <a:r>
              <a:rPr lang="lv-LV" sz="2000" dirty="0">
                <a:solidFill>
                  <a:srgbClr val="0070C0"/>
                </a:solidFill>
                <a:latin typeface="Fira Code" panose="020B0509050000020004" pitchFamily="49" charset="0"/>
                <a:ea typeface="Fira Code" panose="020B0509050000020004" pitchFamily="49" charset="0"/>
              </a:rPr>
              <a:t>public static async</a:t>
            </a:r>
            <a:r>
              <a:rPr lang="lv-LV" sz="2000" dirty="0">
                <a:latin typeface="Fira Code" panose="020B0509050000020004" pitchFamily="49" charset="0"/>
                <a:ea typeface="Fira Code" panose="020B0509050000020004" pitchFamily="49" charset="0"/>
              </a:rPr>
              <a:t> </a:t>
            </a:r>
            <a:r>
              <a:rPr lang="lv-LV" sz="2000" dirty="0">
                <a:solidFill>
                  <a:schemeClr val="tx2">
                    <a:lumMod val="75000"/>
                  </a:schemeClr>
                </a:solidFill>
                <a:latin typeface="Fira Code" panose="020B0509050000020004" pitchFamily="49" charset="0"/>
                <a:ea typeface="Fira Code" panose="020B0509050000020004" pitchFamily="49" charset="0"/>
              </a:rPr>
              <a:t>Task</a:t>
            </a:r>
            <a:r>
              <a:rPr lang="lv-LV" sz="2000" dirty="0">
                <a:latin typeface="Fira Code" panose="020B0509050000020004" pitchFamily="49" charset="0"/>
                <a:ea typeface="Fira Code" panose="020B0509050000020004" pitchFamily="49" charset="0"/>
              </a:rPr>
              <a:t>&lt;</a:t>
            </a:r>
            <a:r>
              <a:rPr lang="lv-LV" sz="2000" dirty="0">
                <a:solidFill>
                  <a:schemeClr val="tx2">
                    <a:lumMod val="75000"/>
                  </a:schemeClr>
                </a:solidFill>
                <a:latin typeface="Fira Code" panose="020B0509050000020004" pitchFamily="49" charset="0"/>
                <a:ea typeface="Fira Code" panose="020B0509050000020004" pitchFamily="49" charset="0"/>
              </a:rPr>
              <a:t>AsciiArtResult</a:t>
            </a:r>
            <a:r>
              <a:rPr lang="lv-LV" sz="2000" dirty="0">
                <a:latin typeface="Fira Code" panose="020B0509050000020004" pitchFamily="49" charset="0"/>
                <a:ea typeface="Fira Code" panose="020B0509050000020004" pitchFamily="49" charset="0"/>
              </a:rPr>
              <a:t>&gt;</a:t>
            </a:r>
            <a:endParaRPr lang="en-US" sz="2000" dirty="0">
              <a:latin typeface="Fira Code" panose="020B0509050000020004" pitchFamily="49" charset="0"/>
              <a:ea typeface="Fira Code" panose="020B0509050000020004" pitchFamily="49" charset="0"/>
            </a:endParaRPr>
          </a:p>
          <a:p>
            <a:r>
              <a:rPr lang="en-US" sz="2000" dirty="0">
                <a:latin typeface="Fira Code" panose="020B0509050000020004" pitchFamily="49" charset="0"/>
                <a:ea typeface="Fira Code" panose="020B0509050000020004" pitchFamily="49" charset="0"/>
              </a:rPr>
              <a:t>                    </a:t>
            </a:r>
            <a:r>
              <a:rPr lang="lv-LV" sz="2000" dirty="0">
                <a:latin typeface="Fira Code" panose="020B0509050000020004" pitchFamily="49" charset="0"/>
                <a:ea typeface="Fira Code" panose="020B0509050000020004" pitchFamily="49" charset="0"/>
              </a:rPr>
              <a:t>Run(</a:t>
            </a:r>
            <a:r>
              <a:rPr lang="lv-LV" sz="2000" dirty="0">
                <a:solidFill>
                  <a:srgbClr val="009999"/>
                </a:solidFill>
                <a:latin typeface="Fira Code" panose="020B0509050000020004" pitchFamily="49" charset="0"/>
                <a:ea typeface="Fira Code" panose="020B0509050000020004" pitchFamily="49" charset="0"/>
              </a:rPr>
              <a:t>DurableOrchestrationContext</a:t>
            </a:r>
            <a:r>
              <a:rPr lang="lv-LV" sz="2000" dirty="0">
                <a:latin typeface="Fira Code" panose="020B0509050000020004" pitchFamily="49" charset="0"/>
                <a:ea typeface="Fira Code" panose="020B0509050000020004" pitchFamily="49" charset="0"/>
              </a:rPr>
              <a:t> context)</a:t>
            </a:r>
          </a:p>
          <a:p>
            <a:r>
              <a:rPr lang="lv-LV" sz="2000" dirty="0">
                <a:latin typeface="Fira Code" panose="020B0509050000020004" pitchFamily="49" charset="0"/>
                <a:ea typeface="Fira Code" panose="020B0509050000020004" pitchFamily="49" charset="0"/>
              </a:rPr>
              <a:t>{</a:t>
            </a:r>
          </a:p>
          <a:p>
            <a:r>
              <a:rPr lang="lv-LV" sz="2000" dirty="0">
                <a:latin typeface="Fira Code" panose="020B0509050000020004" pitchFamily="49" charset="0"/>
                <a:ea typeface="Fira Code" panose="020B0509050000020004" pitchFamily="49" charset="0"/>
              </a:rPr>
              <a:t>    ...</a:t>
            </a:r>
          </a:p>
          <a:p>
            <a:endParaRPr lang="lv-LV" sz="2000" dirty="0">
              <a:latin typeface="Fira Code" panose="020B0509050000020004" pitchFamily="49" charset="0"/>
              <a:ea typeface="Fira Code" panose="020B0509050000020004" pitchFamily="49" charset="0"/>
            </a:endParaRPr>
          </a:p>
          <a:p>
            <a:r>
              <a:rPr lang="lv-LV" sz="2000" dirty="0">
                <a:latin typeface="Fira Code" panose="020B0509050000020004" pitchFamily="49" charset="0"/>
                <a:ea typeface="Fira Code" panose="020B0509050000020004" pitchFamily="49" charset="0"/>
              </a:rPr>
              <a:t>    </a:t>
            </a:r>
            <a:r>
              <a:rPr lang="lv-LV" sz="2000" dirty="0">
                <a:solidFill>
                  <a:srgbClr val="0070C0"/>
                </a:solidFill>
                <a:latin typeface="Fira Code" panose="020B0509050000020004" pitchFamily="49" charset="0"/>
                <a:ea typeface="Fira Code" panose="020B0509050000020004" pitchFamily="49" charset="0"/>
              </a:rPr>
              <a:t>var</a:t>
            </a:r>
            <a:r>
              <a:rPr lang="lv-LV" sz="2000" dirty="0">
                <a:latin typeface="Fira Code" panose="020B0509050000020004" pitchFamily="49" charset="0"/>
                <a:ea typeface="Fira Code" panose="020B0509050000020004" pitchFamily="49" charset="0"/>
              </a:rPr>
              <a:t> analysisRequest = </a:t>
            </a:r>
            <a:r>
              <a:rPr lang="lv-LV" sz="2000" dirty="0">
                <a:solidFill>
                  <a:srgbClr val="0070C0"/>
                </a:solidFill>
                <a:latin typeface="Fira Code" panose="020B0509050000020004" pitchFamily="49" charset="0"/>
                <a:ea typeface="Fira Code" panose="020B0509050000020004" pitchFamily="49" charset="0"/>
              </a:rPr>
              <a:t>new</a:t>
            </a:r>
            <a:r>
              <a:rPr lang="lv-LV" sz="2000" dirty="0">
                <a:latin typeface="Fira Code" panose="020B0509050000020004" pitchFamily="49" charset="0"/>
                <a:ea typeface="Fira Code" panose="020B0509050000020004" pitchFamily="49" charset="0"/>
              </a:rPr>
              <a:t> AnalysisReq</a:t>
            </a:r>
          </a:p>
          <a:p>
            <a:r>
              <a:rPr lang="lv-LV" sz="2000" dirty="0">
                <a:latin typeface="Fira Code" panose="020B0509050000020004" pitchFamily="49" charset="0"/>
                <a:ea typeface="Fira Code" panose="020B0509050000020004" pitchFamily="49" charset="0"/>
              </a:rPr>
              <a:t>                  {</a:t>
            </a:r>
          </a:p>
          <a:p>
            <a:r>
              <a:rPr lang="lv-LV" sz="2000" dirty="0">
                <a:latin typeface="Fira Code" panose="020B0509050000020004" pitchFamily="49" charset="0"/>
                <a:ea typeface="Fira Code" panose="020B0509050000020004" pitchFamily="49" charset="0"/>
              </a:rPr>
              <a:t>                      BlobRef = outBlob.Name,</a:t>
            </a:r>
          </a:p>
          <a:p>
            <a:r>
              <a:rPr lang="lv-LV" sz="2000" dirty="0">
                <a:latin typeface="Fira Code" panose="020B0509050000020004" pitchFamily="49" charset="0"/>
                <a:ea typeface="Fira Code" panose="020B0509050000020004" pitchFamily="49" charset="0"/>
              </a:rPr>
              <a:t>                      Width = request.Width</a:t>
            </a:r>
          </a:p>
          <a:p>
            <a:r>
              <a:rPr lang="lv-LV" sz="2000" dirty="0">
                <a:latin typeface="Fira Code" panose="020B0509050000020004" pitchFamily="49" charset="0"/>
                <a:ea typeface="Fira Code" panose="020B0509050000020004" pitchFamily="49" charset="0"/>
              </a:rPr>
              <a:t>                  };</a:t>
            </a:r>
          </a:p>
          <a:p>
            <a:endParaRPr lang="lv-LV" sz="2000" dirty="0">
              <a:latin typeface="Fira Code" panose="020B0509050000020004" pitchFamily="49" charset="0"/>
              <a:ea typeface="Fira Code" panose="020B0509050000020004" pitchFamily="49" charset="0"/>
            </a:endParaRPr>
          </a:p>
          <a:p>
            <a:r>
              <a:rPr lang="lv-LV" sz="2000" dirty="0">
                <a:latin typeface="Fira Code" panose="020B0509050000020004" pitchFamily="49" charset="0"/>
                <a:ea typeface="Fira Code" panose="020B0509050000020004" pitchFamily="49" charset="0"/>
              </a:rPr>
              <a:t>    </a:t>
            </a:r>
            <a:r>
              <a:rPr lang="lv-LV" sz="2000" dirty="0">
                <a:solidFill>
                  <a:srgbClr val="0070C0"/>
                </a:solidFill>
                <a:latin typeface="Fira Code" panose="020B0509050000020004" pitchFamily="49" charset="0"/>
                <a:ea typeface="Fira Code" panose="020B0509050000020004" pitchFamily="49" charset="0"/>
              </a:rPr>
              <a:t>var</a:t>
            </a:r>
            <a:r>
              <a:rPr lang="lv-LV" sz="2000" dirty="0">
                <a:latin typeface="Fira Code" panose="020B0509050000020004" pitchFamily="49" charset="0"/>
                <a:ea typeface="Fira Code" panose="020B0509050000020004" pitchFamily="49" charset="0"/>
              </a:rPr>
              <a:t> resultFromF2 = </a:t>
            </a:r>
            <a:r>
              <a:rPr lang="lv-LV" sz="2000" dirty="0">
                <a:solidFill>
                  <a:srgbClr val="0070C0"/>
                </a:solidFill>
                <a:latin typeface="Fira Code" panose="020B0509050000020004" pitchFamily="49" charset="0"/>
                <a:ea typeface="Fira Code" panose="020B0509050000020004" pitchFamily="49" charset="0"/>
              </a:rPr>
              <a:t>await</a:t>
            </a:r>
            <a:r>
              <a:rPr lang="lv-LV" sz="2000" dirty="0">
                <a:latin typeface="Fira Code" panose="020B0509050000020004" pitchFamily="49" charset="0"/>
                <a:ea typeface="Fira Code" panose="020B0509050000020004" pitchFamily="49" charset="0"/>
              </a:rPr>
              <a:t> context.</a:t>
            </a:r>
            <a:r>
              <a:rPr lang="lv-LV" sz="2000" dirty="0">
                <a:solidFill>
                  <a:srgbClr val="009999"/>
                </a:solidFill>
                <a:latin typeface="Fira Code" panose="020B0509050000020004" pitchFamily="49" charset="0"/>
                <a:ea typeface="Fira Code" panose="020B0509050000020004" pitchFamily="49" charset="0"/>
              </a:rPr>
              <a:t>CallFunctionAsync</a:t>
            </a:r>
            <a:r>
              <a:rPr lang="lv-LV" sz="2000" dirty="0">
                <a:latin typeface="Fira Code" panose="020B0509050000020004" pitchFamily="49" charset="0"/>
                <a:ea typeface="Fira Code" panose="020B0509050000020004" pitchFamily="49" charset="0"/>
              </a:rPr>
              <a:t>&lt;</a:t>
            </a:r>
            <a:r>
              <a:rPr lang="lv-LV" sz="2000" dirty="0">
                <a:solidFill>
                  <a:schemeClr val="tx2">
                    <a:lumMod val="75000"/>
                  </a:schemeClr>
                </a:solidFill>
                <a:latin typeface="Fira Code" panose="020B0509050000020004" pitchFamily="49" charset="0"/>
                <a:ea typeface="Fira Code" panose="020B0509050000020004" pitchFamily="49" charset="0"/>
              </a:rPr>
              <a:t>AsciiArtResult</a:t>
            </a:r>
            <a:r>
              <a:rPr lang="lv-LV" sz="2000" dirty="0">
                <a:latin typeface="Fira Code" panose="020B0509050000020004" pitchFamily="49" charset="0"/>
                <a:ea typeface="Fira Code" panose="020B0509050000020004" pitchFamily="49" charset="0"/>
              </a:rPr>
              <a:t>&gt;(</a:t>
            </a:r>
          </a:p>
          <a:p>
            <a:r>
              <a:rPr lang="lv-LV" sz="2000" dirty="0">
                <a:latin typeface="Fira Code" panose="020B0509050000020004" pitchFamily="49" charset="0"/>
                <a:ea typeface="Fira Code" panose="020B0509050000020004" pitchFamily="49" charset="0"/>
              </a:rPr>
              <a:t>                                 </a:t>
            </a:r>
            <a:r>
              <a:rPr lang="lv-LV" sz="2000" dirty="0">
                <a:solidFill>
                  <a:srgbClr val="C00000"/>
                </a:solidFill>
                <a:latin typeface="Fira Code" panose="020B0509050000020004" pitchFamily="49" charset="0"/>
                <a:ea typeface="Fira Code" panose="020B0509050000020004" pitchFamily="49" charset="0"/>
              </a:rPr>
              <a:t>"Function2"</a:t>
            </a:r>
            <a:r>
              <a:rPr lang="lv-LV" sz="2000" dirty="0">
                <a:latin typeface="Fira Code" panose="020B0509050000020004" pitchFamily="49" charset="0"/>
                <a:ea typeface="Fira Code" panose="020B0509050000020004" pitchFamily="49" charset="0"/>
              </a:rPr>
              <a:t>,</a:t>
            </a:r>
          </a:p>
          <a:p>
            <a:r>
              <a:rPr lang="lv-LV" sz="2000" dirty="0">
                <a:latin typeface="Fira Code" panose="020B0509050000020004" pitchFamily="49" charset="0"/>
                <a:ea typeface="Fira Code" panose="020B0509050000020004" pitchFamily="49" charset="0"/>
              </a:rPr>
              <a:t>                                 analysisRequest);</a:t>
            </a:r>
          </a:p>
          <a:p>
            <a:endParaRPr lang="lv-LV" sz="2000" dirty="0">
              <a:latin typeface="Fira Code" panose="020B0509050000020004" pitchFamily="49" charset="0"/>
              <a:ea typeface="Fira Code" panose="020B0509050000020004" pitchFamily="49" charset="0"/>
            </a:endParaRPr>
          </a:p>
          <a:p>
            <a:r>
              <a:rPr lang="lv-LV" sz="2000" dirty="0">
                <a:latin typeface="Fira Code" panose="020B0509050000020004" pitchFamily="49" charset="0"/>
                <a:ea typeface="Fira Code" panose="020B0509050000020004" pitchFamily="49" charset="0"/>
              </a:rPr>
              <a:t>    ...</a:t>
            </a:r>
          </a:p>
          <a:p>
            <a:r>
              <a:rPr lang="lv-LV" sz="2000" dirty="0">
                <a:latin typeface="Fira Code" panose="020B0509050000020004" pitchFamily="49" charset="0"/>
                <a:ea typeface="Fira Code" panose="020B0509050000020004" pitchFamily="49" charset="0"/>
              </a:rPr>
              <a:t>    </a:t>
            </a:r>
            <a:r>
              <a:rPr lang="lv-LV" sz="2000" dirty="0">
                <a:solidFill>
                  <a:srgbClr val="0070C0"/>
                </a:solidFill>
                <a:latin typeface="Fira Code" panose="020B0509050000020004" pitchFamily="49" charset="0"/>
                <a:ea typeface="Fira Code" panose="020B0509050000020004" pitchFamily="49" charset="0"/>
              </a:rPr>
              <a:t>return</a:t>
            </a:r>
            <a:r>
              <a:rPr lang="lv-LV" sz="2000" dirty="0">
                <a:latin typeface="Fira Code" panose="020B0509050000020004" pitchFamily="49" charset="0"/>
                <a:ea typeface="Fira Code" panose="020B0509050000020004" pitchFamily="49" charset="0"/>
              </a:rPr>
              <a:t> </a:t>
            </a:r>
            <a:r>
              <a:rPr lang="en-US" sz="2000" dirty="0">
                <a:latin typeface="Fira Code" panose="020B0509050000020004" pitchFamily="49" charset="0"/>
                <a:ea typeface="Fira Code" panose="020B0509050000020004" pitchFamily="49" charset="0"/>
              </a:rPr>
              <a:t>resultFromF2</a:t>
            </a:r>
            <a:r>
              <a:rPr lang="lv-LV" sz="2000" dirty="0">
                <a:latin typeface="Fira Code" panose="020B0509050000020004" pitchFamily="49" charset="0"/>
                <a:ea typeface="Fira Code" panose="020B0509050000020004" pitchFamily="49" charset="0"/>
              </a:rPr>
              <a:t>;</a:t>
            </a:r>
          </a:p>
          <a:p>
            <a:r>
              <a:rPr lang="lv-LV" sz="2000" dirty="0">
                <a:latin typeface="Fira Code" panose="020B0509050000020004" pitchFamily="49" charset="0"/>
                <a:ea typeface="Fira Code" panose="020B0509050000020004" pitchFamily="49" charset="0"/>
              </a:rPr>
              <a:t>}</a:t>
            </a:r>
          </a:p>
        </p:txBody>
      </p:sp>
    </p:spTree>
    <p:extLst>
      <p:ext uri="{BB962C8B-B14F-4D97-AF65-F5344CB8AC3E}">
        <p14:creationId xmlns:p14="http://schemas.microsoft.com/office/powerpoint/2010/main" val="38495485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6717D86-2289-46C4-A847-B491CAF453AD}"/>
              </a:ext>
            </a:extLst>
          </p:cNvPr>
          <p:cNvSpPr>
            <a:spLocks noGrp="1"/>
          </p:cNvSpPr>
          <p:nvPr>
            <p:ph idx="13"/>
          </p:nvPr>
        </p:nvSpPr>
        <p:spPr/>
        <p:txBody>
          <a:bodyPr/>
          <a:lstStyle/>
          <a:p>
            <a:endParaRPr lang="lv-LV" dirty="0"/>
          </a:p>
        </p:txBody>
      </p:sp>
      <p:sp>
        <p:nvSpPr>
          <p:cNvPr id="6" name="Rectangle 5">
            <a:extLst>
              <a:ext uri="{FF2B5EF4-FFF2-40B4-BE49-F238E27FC236}">
                <a16:creationId xmlns:a16="http://schemas.microsoft.com/office/drawing/2014/main" id="{8420DACF-6F25-4843-A09B-3D5C9B95F64C}"/>
              </a:ext>
            </a:extLst>
          </p:cNvPr>
          <p:cNvSpPr/>
          <p:nvPr/>
        </p:nvSpPr>
        <p:spPr>
          <a:xfrm>
            <a:off x="519113" y="305068"/>
            <a:ext cx="11153775" cy="6247864"/>
          </a:xfrm>
          <a:prstGeom prst="rect">
            <a:avLst/>
          </a:prstGeom>
        </p:spPr>
        <p:txBody>
          <a:bodyPr wrap="square">
            <a:spAutoFit/>
          </a:bodyPr>
          <a:lstStyle/>
          <a:p>
            <a:r>
              <a:rPr lang="lv-LV" sz="2000" dirty="0">
                <a:solidFill>
                  <a:schemeClr val="bg1">
                    <a:lumMod val="85000"/>
                  </a:schemeClr>
                </a:solidFill>
                <a:latin typeface="Fira Code" panose="020B0509050000020004" pitchFamily="49" charset="0"/>
                <a:ea typeface="Fira Code" panose="020B0509050000020004" pitchFamily="49" charset="0"/>
              </a:rPr>
              <a:t>#r "Microsoft.Azure.WebJobs.Extensions.DurableTask"</a:t>
            </a:r>
          </a:p>
          <a:p>
            <a:endParaRPr lang="lv-LV" sz="2000" dirty="0">
              <a:solidFill>
                <a:schemeClr val="bg1">
                  <a:lumMod val="85000"/>
                </a:schemeClr>
              </a:solidFill>
              <a:latin typeface="Fira Code" panose="020B0509050000020004" pitchFamily="49" charset="0"/>
              <a:ea typeface="Fira Code" panose="020B0509050000020004" pitchFamily="49" charset="0"/>
            </a:endParaRPr>
          </a:p>
          <a:p>
            <a:r>
              <a:rPr lang="lv-LV" sz="2000" dirty="0">
                <a:solidFill>
                  <a:schemeClr val="bg1">
                    <a:lumMod val="85000"/>
                  </a:schemeClr>
                </a:solidFill>
                <a:latin typeface="Fira Code" panose="020B0509050000020004" pitchFamily="49" charset="0"/>
                <a:ea typeface="Fira Code" panose="020B0509050000020004" pitchFamily="49" charset="0"/>
              </a:rPr>
              <a:t>public static async Task&lt;AsciiArtResult&gt;</a:t>
            </a:r>
            <a:endParaRPr lang="en-US" sz="2000" dirty="0">
              <a:solidFill>
                <a:schemeClr val="bg1">
                  <a:lumMod val="85000"/>
                </a:schemeClr>
              </a:solidFill>
              <a:latin typeface="Fira Code" panose="020B0509050000020004" pitchFamily="49" charset="0"/>
              <a:ea typeface="Fira Code" panose="020B0509050000020004" pitchFamily="49" charset="0"/>
            </a:endParaRPr>
          </a:p>
          <a:p>
            <a:r>
              <a:rPr lang="en-US" sz="2000" dirty="0">
                <a:solidFill>
                  <a:schemeClr val="bg1">
                    <a:lumMod val="85000"/>
                  </a:schemeClr>
                </a:solidFill>
                <a:latin typeface="Fira Code" panose="020B0509050000020004" pitchFamily="49" charset="0"/>
                <a:ea typeface="Fira Code" panose="020B0509050000020004" pitchFamily="49" charset="0"/>
              </a:rPr>
              <a:t>                    </a:t>
            </a:r>
            <a:r>
              <a:rPr lang="lv-LV" sz="2000" dirty="0">
                <a:solidFill>
                  <a:schemeClr val="bg1">
                    <a:lumMod val="85000"/>
                  </a:schemeClr>
                </a:solidFill>
                <a:latin typeface="Fira Code" panose="020B0509050000020004" pitchFamily="49" charset="0"/>
                <a:ea typeface="Fira Code" panose="020B0509050000020004" pitchFamily="49" charset="0"/>
              </a:rPr>
              <a:t>Run(DurableOrchestrationContext context)</a:t>
            </a:r>
          </a:p>
          <a:p>
            <a:r>
              <a:rPr lang="lv-LV" sz="2000" dirty="0">
                <a:solidFill>
                  <a:schemeClr val="bg1">
                    <a:lumMod val="85000"/>
                  </a:schemeClr>
                </a:solidFill>
                <a:latin typeface="Fira Code" panose="020B0509050000020004" pitchFamily="49" charset="0"/>
                <a:ea typeface="Fira Code" panose="020B0509050000020004" pitchFamily="49" charset="0"/>
              </a:rPr>
              <a:t>{</a:t>
            </a:r>
          </a:p>
          <a:p>
            <a:r>
              <a:rPr lang="lv-LV" sz="2000" dirty="0">
                <a:solidFill>
                  <a:schemeClr val="bg1">
                    <a:lumMod val="85000"/>
                  </a:schemeClr>
                </a:solidFill>
                <a:latin typeface="Fira Code" panose="020B0509050000020004" pitchFamily="49" charset="0"/>
                <a:ea typeface="Fira Code" panose="020B0509050000020004" pitchFamily="49" charset="0"/>
              </a:rPr>
              <a:t>    ...</a:t>
            </a:r>
          </a:p>
          <a:p>
            <a:endParaRPr lang="lv-LV" sz="2000" dirty="0">
              <a:solidFill>
                <a:schemeClr val="bg1">
                  <a:lumMod val="85000"/>
                </a:schemeClr>
              </a:solidFill>
              <a:latin typeface="Fira Code" panose="020B0509050000020004" pitchFamily="49" charset="0"/>
              <a:ea typeface="Fira Code" panose="020B0509050000020004" pitchFamily="49" charset="0"/>
            </a:endParaRPr>
          </a:p>
          <a:p>
            <a:r>
              <a:rPr lang="lv-LV" sz="2000" dirty="0">
                <a:solidFill>
                  <a:schemeClr val="bg1">
                    <a:lumMod val="85000"/>
                  </a:schemeClr>
                </a:solidFill>
                <a:latin typeface="Fira Code" panose="020B0509050000020004" pitchFamily="49" charset="0"/>
                <a:ea typeface="Fira Code" panose="020B0509050000020004" pitchFamily="49" charset="0"/>
              </a:rPr>
              <a:t>    var analysisRequest = new AnalysisReq</a:t>
            </a:r>
          </a:p>
          <a:p>
            <a:r>
              <a:rPr lang="lv-LV" sz="2000" dirty="0">
                <a:solidFill>
                  <a:schemeClr val="bg1">
                    <a:lumMod val="85000"/>
                  </a:schemeClr>
                </a:solidFill>
                <a:latin typeface="Fira Code" panose="020B0509050000020004" pitchFamily="49" charset="0"/>
                <a:ea typeface="Fira Code" panose="020B0509050000020004" pitchFamily="49" charset="0"/>
              </a:rPr>
              <a:t>                  {</a:t>
            </a:r>
          </a:p>
          <a:p>
            <a:r>
              <a:rPr lang="lv-LV" sz="2000" dirty="0">
                <a:solidFill>
                  <a:schemeClr val="bg1">
                    <a:lumMod val="85000"/>
                  </a:schemeClr>
                </a:solidFill>
                <a:latin typeface="Fira Code" panose="020B0509050000020004" pitchFamily="49" charset="0"/>
                <a:ea typeface="Fira Code" panose="020B0509050000020004" pitchFamily="49" charset="0"/>
              </a:rPr>
              <a:t>                      BlobRef = outBlob.Name,</a:t>
            </a:r>
          </a:p>
          <a:p>
            <a:r>
              <a:rPr lang="lv-LV" sz="2000" dirty="0">
                <a:solidFill>
                  <a:schemeClr val="bg1">
                    <a:lumMod val="85000"/>
                  </a:schemeClr>
                </a:solidFill>
                <a:latin typeface="Fira Code" panose="020B0509050000020004" pitchFamily="49" charset="0"/>
                <a:ea typeface="Fira Code" panose="020B0509050000020004" pitchFamily="49" charset="0"/>
              </a:rPr>
              <a:t>                      Width = request.Width</a:t>
            </a:r>
          </a:p>
          <a:p>
            <a:r>
              <a:rPr lang="lv-LV" sz="2000" dirty="0">
                <a:solidFill>
                  <a:schemeClr val="bg1">
                    <a:lumMod val="85000"/>
                  </a:schemeClr>
                </a:solidFill>
                <a:latin typeface="Fira Code" panose="020B0509050000020004" pitchFamily="49" charset="0"/>
                <a:ea typeface="Fira Code" panose="020B0509050000020004" pitchFamily="49" charset="0"/>
              </a:rPr>
              <a:t>                  };</a:t>
            </a:r>
          </a:p>
          <a:p>
            <a:endParaRPr lang="lv-LV" sz="2000" dirty="0">
              <a:solidFill>
                <a:schemeClr val="bg1">
                  <a:lumMod val="85000"/>
                </a:schemeClr>
              </a:solidFill>
              <a:latin typeface="Fira Code" panose="020B0509050000020004" pitchFamily="49" charset="0"/>
              <a:ea typeface="Fira Code" panose="020B0509050000020004" pitchFamily="49" charset="0"/>
            </a:endParaRPr>
          </a:p>
          <a:p>
            <a:r>
              <a:rPr lang="lv-LV" sz="2000" dirty="0">
                <a:latin typeface="Fira Code" panose="020B0509050000020004" pitchFamily="49" charset="0"/>
                <a:ea typeface="Fira Code" panose="020B0509050000020004" pitchFamily="49" charset="0"/>
              </a:rPr>
              <a:t>    </a:t>
            </a:r>
            <a:r>
              <a:rPr lang="lv-LV" sz="2000" dirty="0">
                <a:solidFill>
                  <a:srgbClr val="0070C0"/>
                </a:solidFill>
                <a:latin typeface="Fira Code" panose="020B0509050000020004" pitchFamily="49" charset="0"/>
                <a:ea typeface="Fira Code" panose="020B0509050000020004" pitchFamily="49" charset="0"/>
              </a:rPr>
              <a:t>var</a:t>
            </a:r>
            <a:r>
              <a:rPr lang="lv-LV" sz="2000" dirty="0">
                <a:latin typeface="Fira Code" panose="020B0509050000020004" pitchFamily="49" charset="0"/>
                <a:ea typeface="Fira Code" panose="020B0509050000020004" pitchFamily="49" charset="0"/>
              </a:rPr>
              <a:t> resultFromF2 = </a:t>
            </a:r>
            <a:r>
              <a:rPr lang="lv-LV" sz="2000" dirty="0">
                <a:solidFill>
                  <a:srgbClr val="0070C0"/>
                </a:solidFill>
                <a:latin typeface="Fira Code" panose="020B0509050000020004" pitchFamily="49" charset="0"/>
                <a:ea typeface="Fira Code" panose="020B0509050000020004" pitchFamily="49" charset="0"/>
              </a:rPr>
              <a:t>await</a:t>
            </a:r>
            <a:r>
              <a:rPr lang="lv-LV" sz="2000" dirty="0">
                <a:latin typeface="Fira Code" panose="020B0509050000020004" pitchFamily="49" charset="0"/>
                <a:ea typeface="Fira Code" panose="020B0509050000020004" pitchFamily="49" charset="0"/>
              </a:rPr>
              <a:t> context.</a:t>
            </a:r>
            <a:r>
              <a:rPr lang="lv-LV" sz="2000" dirty="0">
                <a:solidFill>
                  <a:srgbClr val="009999"/>
                </a:solidFill>
                <a:latin typeface="Fira Code" panose="020B0509050000020004" pitchFamily="49" charset="0"/>
                <a:ea typeface="Fira Code" panose="020B0509050000020004" pitchFamily="49" charset="0"/>
              </a:rPr>
              <a:t>CallFunctionAsync</a:t>
            </a:r>
            <a:r>
              <a:rPr lang="lv-LV" sz="2000" dirty="0">
                <a:latin typeface="Fira Code" panose="020B0509050000020004" pitchFamily="49" charset="0"/>
                <a:ea typeface="Fira Code" panose="020B0509050000020004" pitchFamily="49" charset="0"/>
              </a:rPr>
              <a:t>&lt;</a:t>
            </a:r>
            <a:r>
              <a:rPr lang="lv-LV" sz="2000" dirty="0">
                <a:solidFill>
                  <a:schemeClr val="tx2">
                    <a:lumMod val="75000"/>
                  </a:schemeClr>
                </a:solidFill>
                <a:latin typeface="Fira Code" panose="020B0509050000020004" pitchFamily="49" charset="0"/>
                <a:ea typeface="Fira Code" panose="020B0509050000020004" pitchFamily="49" charset="0"/>
              </a:rPr>
              <a:t>AsciiArtResult</a:t>
            </a:r>
            <a:r>
              <a:rPr lang="lv-LV" sz="2000" dirty="0">
                <a:latin typeface="Fira Code" panose="020B0509050000020004" pitchFamily="49" charset="0"/>
                <a:ea typeface="Fira Code" panose="020B0509050000020004" pitchFamily="49" charset="0"/>
              </a:rPr>
              <a:t>&gt;(</a:t>
            </a:r>
          </a:p>
          <a:p>
            <a:r>
              <a:rPr lang="lv-LV" sz="2000" dirty="0">
                <a:latin typeface="Fira Code" panose="020B0509050000020004" pitchFamily="49" charset="0"/>
                <a:ea typeface="Fira Code" panose="020B0509050000020004" pitchFamily="49" charset="0"/>
              </a:rPr>
              <a:t>                                 </a:t>
            </a:r>
            <a:r>
              <a:rPr lang="lv-LV" sz="2000" dirty="0">
                <a:solidFill>
                  <a:srgbClr val="C00000"/>
                </a:solidFill>
                <a:latin typeface="Fira Code" panose="020B0509050000020004" pitchFamily="49" charset="0"/>
                <a:ea typeface="Fira Code" panose="020B0509050000020004" pitchFamily="49" charset="0"/>
              </a:rPr>
              <a:t>"Function2"</a:t>
            </a:r>
            <a:r>
              <a:rPr lang="lv-LV" sz="2000" dirty="0">
                <a:latin typeface="Fira Code" panose="020B0509050000020004" pitchFamily="49" charset="0"/>
                <a:ea typeface="Fira Code" panose="020B0509050000020004" pitchFamily="49" charset="0"/>
              </a:rPr>
              <a:t>,</a:t>
            </a:r>
          </a:p>
          <a:p>
            <a:r>
              <a:rPr lang="lv-LV" sz="2000" dirty="0">
                <a:latin typeface="Fira Code" panose="020B0509050000020004" pitchFamily="49" charset="0"/>
                <a:ea typeface="Fira Code" panose="020B0509050000020004" pitchFamily="49" charset="0"/>
              </a:rPr>
              <a:t>                                 analysisRequest);</a:t>
            </a:r>
          </a:p>
          <a:p>
            <a:endParaRPr lang="lv-LV" sz="2000" dirty="0">
              <a:solidFill>
                <a:schemeClr val="bg1">
                  <a:lumMod val="85000"/>
                </a:schemeClr>
              </a:solidFill>
              <a:latin typeface="Fira Code" panose="020B0509050000020004" pitchFamily="49" charset="0"/>
              <a:ea typeface="Fira Code" panose="020B0509050000020004" pitchFamily="49" charset="0"/>
            </a:endParaRPr>
          </a:p>
          <a:p>
            <a:r>
              <a:rPr lang="lv-LV" sz="2000" dirty="0">
                <a:solidFill>
                  <a:schemeClr val="bg1">
                    <a:lumMod val="85000"/>
                  </a:schemeClr>
                </a:solidFill>
                <a:latin typeface="Fira Code" panose="020B0509050000020004" pitchFamily="49" charset="0"/>
                <a:ea typeface="Fira Code" panose="020B0509050000020004" pitchFamily="49" charset="0"/>
              </a:rPr>
              <a:t>    ...</a:t>
            </a:r>
          </a:p>
          <a:p>
            <a:r>
              <a:rPr lang="lv-LV" sz="2000" dirty="0">
                <a:solidFill>
                  <a:schemeClr val="bg1">
                    <a:lumMod val="85000"/>
                  </a:schemeClr>
                </a:solidFill>
                <a:latin typeface="Fira Code" panose="020B0509050000020004" pitchFamily="49" charset="0"/>
                <a:ea typeface="Fira Code" panose="020B0509050000020004" pitchFamily="49" charset="0"/>
              </a:rPr>
              <a:t>    return </a:t>
            </a:r>
            <a:r>
              <a:rPr lang="en-US" sz="2000" dirty="0">
                <a:solidFill>
                  <a:schemeClr val="bg1">
                    <a:lumMod val="85000"/>
                  </a:schemeClr>
                </a:solidFill>
                <a:latin typeface="Fira Code" panose="020B0509050000020004" pitchFamily="49" charset="0"/>
                <a:ea typeface="Fira Code" panose="020B0509050000020004" pitchFamily="49" charset="0"/>
              </a:rPr>
              <a:t>resultFromF2</a:t>
            </a:r>
            <a:r>
              <a:rPr lang="lv-LV" sz="2000" dirty="0">
                <a:solidFill>
                  <a:schemeClr val="bg1">
                    <a:lumMod val="85000"/>
                  </a:schemeClr>
                </a:solidFill>
                <a:latin typeface="Fira Code" panose="020B0509050000020004" pitchFamily="49" charset="0"/>
                <a:ea typeface="Fira Code" panose="020B0509050000020004" pitchFamily="49" charset="0"/>
              </a:rPr>
              <a:t>;</a:t>
            </a:r>
          </a:p>
          <a:p>
            <a:r>
              <a:rPr lang="lv-LV" sz="2000" dirty="0">
                <a:solidFill>
                  <a:schemeClr val="bg1">
                    <a:lumMod val="85000"/>
                  </a:schemeClr>
                </a:solidFill>
                <a:latin typeface="Fira Code" panose="020B0509050000020004" pitchFamily="49" charset="0"/>
                <a:ea typeface="Fira Code" panose="020B0509050000020004" pitchFamily="49" charset="0"/>
              </a:rPr>
              <a:t>}</a:t>
            </a:r>
          </a:p>
        </p:txBody>
      </p:sp>
    </p:spTree>
    <p:extLst>
      <p:ext uri="{BB962C8B-B14F-4D97-AF65-F5344CB8AC3E}">
        <p14:creationId xmlns:p14="http://schemas.microsoft.com/office/powerpoint/2010/main" val="2572544979"/>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B260F-FCED-4F15-B405-4BC35842EF10}"/>
              </a:ext>
            </a:extLst>
          </p:cNvPr>
          <p:cNvSpPr>
            <a:spLocks noGrp="1"/>
          </p:cNvSpPr>
          <p:nvPr>
            <p:ph type="ctrTitle"/>
          </p:nvPr>
        </p:nvSpPr>
        <p:spPr/>
        <p:txBody>
          <a:bodyPr>
            <a:normAutofit fontScale="90000"/>
          </a:bodyPr>
          <a:lstStyle/>
          <a:p>
            <a:r>
              <a:rPr lang="lv-LV" dirty="0"/>
              <a:t>Azure Functions</a:t>
            </a:r>
            <a:br>
              <a:rPr lang="en-US" dirty="0"/>
            </a:br>
            <a:r>
              <a:rPr lang="lv-LV" dirty="0"/>
              <a:t>+</a:t>
            </a:r>
            <a:br>
              <a:rPr lang="en-US" dirty="0"/>
            </a:br>
            <a:r>
              <a:rPr lang="lv-LV" dirty="0"/>
              <a:t>Cognitive Services</a:t>
            </a:r>
            <a:br>
              <a:rPr lang="en-US" dirty="0"/>
            </a:br>
            <a:r>
              <a:rPr lang="en-US" dirty="0"/>
              <a:t>=</a:t>
            </a:r>
            <a:br>
              <a:rPr lang="en-US" dirty="0"/>
            </a:br>
            <a:r>
              <a:rPr lang="en-US" dirty="0"/>
              <a:t>Love Story</a:t>
            </a:r>
            <a:endParaRPr lang="lv-LV" dirty="0"/>
          </a:p>
        </p:txBody>
      </p:sp>
    </p:spTree>
    <p:extLst>
      <p:ext uri="{BB962C8B-B14F-4D97-AF65-F5344CB8AC3E}">
        <p14:creationId xmlns:p14="http://schemas.microsoft.com/office/powerpoint/2010/main" val="3724929401"/>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D0DA27F-8C1B-4EEB-B6B1-2BAAF50B3B22}"/>
              </a:ext>
            </a:extLst>
          </p:cNvPr>
          <p:cNvSpPr>
            <a:spLocks noGrp="1"/>
          </p:cNvSpPr>
          <p:nvPr>
            <p:ph idx="13"/>
          </p:nvPr>
        </p:nvSpPr>
        <p:spPr/>
        <p:txBody>
          <a:bodyPr/>
          <a:lstStyle/>
          <a:p>
            <a:endParaRPr lang="lv-LV" dirty="0"/>
          </a:p>
        </p:txBody>
      </p:sp>
      <p:pic>
        <p:nvPicPr>
          <p:cNvPr id="7" name="Picture 6">
            <a:extLst>
              <a:ext uri="{FF2B5EF4-FFF2-40B4-BE49-F238E27FC236}">
                <a16:creationId xmlns:a16="http://schemas.microsoft.com/office/drawing/2014/main" id="{EA8ED7FA-6058-4975-A3CB-F6B9E8219750}"/>
              </a:ext>
            </a:extLst>
          </p:cNvPr>
          <p:cNvPicPr>
            <a:picLocks noChangeAspect="1"/>
          </p:cNvPicPr>
          <p:nvPr/>
        </p:nvPicPr>
        <p:blipFill>
          <a:blip r:embed="rId2"/>
          <a:stretch>
            <a:fillRect/>
          </a:stretch>
        </p:blipFill>
        <p:spPr>
          <a:xfrm>
            <a:off x="1942886" y="806315"/>
            <a:ext cx="8306227" cy="5245370"/>
          </a:xfrm>
          <a:prstGeom prst="rect">
            <a:avLst/>
          </a:prstGeom>
        </p:spPr>
      </p:pic>
    </p:spTree>
    <p:extLst>
      <p:ext uri="{BB962C8B-B14F-4D97-AF65-F5344CB8AC3E}">
        <p14:creationId xmlns:p14="http://schemas.microsoft.com/office/powerpoint/2010/main" val="26506397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2C8B47-7BDB-4D5E-A489-3D7D72E274EC}"/>
              </a:ext>
            </a:extLst>
          </p:cNvPr>
          <p:cNvSpPr>
            <a:spLocks noGrp="1"/>
          </p:cNvSpPr>
          <p:nvPr>
            <p:ph idx="13"/>
          </p:nvPr>
        </p:nvSpPr>
        <p:spPr/>
        <p:txBody>
          <a:bodyPr/>
          <a:lstStyle/>
          <a:p>
            <a:endParaRPr lang="lv-LV"/>
          </a:p>
        </p:txBody>
      </p:sp>
      <p:pic>
        <p:nvPicPr>
          <p:cNvPr id="8" name="Picture 7">
            <a:extLst>
              <a:ext uri="{FF2B5EF4-FFF2-40B4-BE49-F238E27FC236}">
                <a16:creationId xmlns:a16="http://schemas.microsoft.com/office/drawing/2014/main" id="{ACB67A38-A03E-4437-9C2D-8160233D60D5}"/>
              </a:ext>
            </a:extLst>
          </p:cNvPr>
          <p:cNvPicPr>
            <a:picLocks noChangeAspect="1"/>
          </p:cNvPicPr>
          <p:nvPr/>
        </p:nvPicPr>
        <p:blipFill rotWithShape="1">
          <a:blip r:embed="rId2"/>
          <a:srcRect t="1943"/>
          <a:stretch/>
        </p:blipFill>
        <p:spPr>
          <a:xfrm>
            <a:off x="596617" y="1384300"/>
            <a:ext cx="10998765" cy="4172059"/>
          </a:xfrm>
          <a:prstGeom prst="rect">
            <a:avLst/>
          </a:prstGeom>
        </p:spPr>
      </p:pic>
    </p:spTree>
    <p:extLst>
      <p:ext uri="{BB962C8B-B14F-4D97-AF65-F5344CB8AC3E}">
        <p14:creationId xmlns:p14="http://schemas.microsoft.com/office/powerpoint/2010/main" val="25463763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2C8B47-7BDB-4D5E-A489-3D7D72E274EC}"/>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B400E49C-A1D2-48CF-9E91-27E4EB265E5E}"/>
              </a:ext>
            </a:extLst>
          </p:cNvPr>
          <p:cNvPicPr>
            <a:picLocks noChangeAspect="1"/>
          </p:cNvPicPr>
          <p:nvPr/>
        </p:nvPicPr>
        <p:blipFill>
          <a:blip r:embed="rId2"/>
          <a:stretch>
            <a:fillRect/>
          </a:stretch>
        </p:blipFill>
        <p:spPr>
          <a:xfrm>
            <a:off x="596617" y="1301640"/>
            <a:ext cx="10998765" cy="4254719"/>
          </a:xfrm>
          <a:prstGeom prst="rect">
            <a:avLst/>
          </a:prstGeom>
        </p:spPr>
      </p:pic>
    </p:spTree>
    <p:extLst>
      <p:ext uri="{BB962C8B-B14F-4D97-AF65-F5344CB8AC3E}">
        <p14:creationId xmlns:p14="http://schemas.microsoft.com/office/powerpoint/2010/main" val="5987397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E4CC5B-486B-4F63-80F7-6383C710A5CA}"/>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C432E9D3-7A16-453A-8203-8CCCD84006A5}"/>
              </a:ext>
            </a:extLst>
          </p:cNvPr>
          <p:cNvPicPr>
            <a:picLocks noChangeAspect="1"/>
          </p:cNvPicPr>
          <p:nvPr/>
        </p:nvPicPr>
        <p:blipFill>
          <a:blip r:embed="rId2"/>
          <a:stretch>
            <a:fillRect/>
          </a:stretch>
        </p:blipFill>
        <p:spPr>
          <a:xfrm>
            <a:off x="596617" y="1301640"/>
            <a:ext cx="10998765" cy="4254719"/>
          </a:xfrm>
          <a:prstGeom prst="rect">
            <a:avLst/>
          </a:prstGeom>
        </p:spPr>
      </p:pic>
    </p:spTree>
    <p:extLst>
      <p:ext uri="{BB962C8B-B14F-4D97-AF65-F5344CB8AC3E}">
        <p14:creationId xmlns:p14="http://schemas.microsoft.com/office/powerpoint/2010/main" val="39874979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550288E-8185-4ABC-B056-908257E74673}"/>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EFB6A229-FB92-40E1-A745-B03C735780CF}"/>
              </a:ext>
            </a:extLst>
          </p:cNvPr>
          <p:cNvPicPr>
            <a:picLocks noChangeAspect="1"/>
          </p:cNvPicPr>
          <p:nvPr/>
        </p:nvPicPr>
        <p:blipFill>
          <a:blip r:embed="rId2"/>
          <a:stretch>
            <a:fillRect/>
          </a:stretch>
        </p:blipFill>
        <p:spPr>
          <a:xfrm>
            <a:off x="596617" y="1301640"/>
            <a:ext cx="10998765" cy="4254719"/>
          </a:xfrm>
          <a:prstGeom prst="rect">
            <a:avLst/>
          </a:prstGeom>
        </p:spPr>
      </p:pic>
    </p:spTree>
    <p:extLst>
      <p:ext uri="{BB962C8B-B14F-4D97-AF65-F5344CB8AC3E}">
        <p14:creationId xmlns:p14="http://schemas.microsoft.com/office/powerpoint/2010/main" val="28869781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E3FEF0-C123-4331-BF07-6337D200D1F7}"/>
              </a:ext>
            </a:extLst>
          </p:cNvPr>
          <p:cNvSpPr>
            <a:spLocks noGrp="1"/>
          </p:cNvSpPr>
          <p:nvPr>
            <p:ph idx="13"/>
          </p:nvPr>
        </p:nvSpPr>
        <p:spPr/>
        <p:txBody>
          <a:bodyPr/>
          <a:lstStyle/>
          <a:p>
            <a:endParaRPr lang="lv-LV"/>
          </a:p>
        </p:txBody>
      </p:sp>
      <p:pic>
        <p:nvPicPr>
          <p:cNvPr id="4" name="Picture 3">
            <a:extLst>
              <a:ext uri="{FF2B5EF4-FFF2-40B4-BE49-F238E27FC236}">
                <a16:creationId xmlns:a16="http://schemas.microsoft.com/office/drawing/2014/main" id="{DFCF1E41-DEA9-4A58-9A12-5A18CD4E3667}"/>
              </a:ext>
            </a:extLst>
          </p:cNvPr>
          <p:cNvPicPr>
            <a:picLocks noChangeAspect="1"/>
          </p:cNvPicPr>
          <p:nvPr/>
        </p:nvPicPr>
        <p:blipFill>
          <a:blip r:embed="rId2"/>
          <a:stretch>
            <a:fillRect/>
          </a:stretch>
        </p:blipFill>
        <p:spPr>
          <a:xfrm>
            <a:off x="596617" y="1301640"/>
            <a:ext cx="10998765" cy="4254719"/>
          </a:xfrm>
          <a:prstGeom prst="rect">
            <a:avLst/>
          </a:prstGeom>
        </p:spPr>
      </p:pic>
    </p:spTree>
    <p:extLst>
      <p:ext uri="{BB962C8B-B14F-4D97-AF65-F5344CB8AC3E}">
        <p14:creationId xmlns:p14="http://schemas.microsoft.com/office/powerpoint/2010/main" val="18784971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670CD6-0A7F-486A-B1BD-D875D05A18D9}"/>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6EBE3122-7F9C-47AA-9C51-1F64EF2BFF9F}"/>
              </a:ext>
            </a:extLst>
          </p:cNvPr>
          <p:cNvPicPr>
            <a:picLocks noChangeAspect="1"/>
          </p:cNvPicPr>
          <p:nvPr/>
        </p:nvPicPr>
        <p:blipFill>
          <a:blip r:embed="rId2"/>
          <a:stretch>
            <a:fillRect/>
          </a:stretch>
        </p:blipFill>
        <p:spPr>
          <a:xfrm>
            <a:off x="596617" y="1301640"/>
            <a:ext cx="10998765" cy="4254719"/>
          </a:xfrm>
          <a:prstGeom prst="rect">
            <a:avLst/>
          </a:prstGeom>
        </p:spPr>
      </p:pic>
    </p:spTree>
    <p:extLst>
      <p:ext uri="{BB962C8B-B14F-4D97-AF65-F5344CB8AC3E}">
        <p14:creationId xmlns:p14="http://schemas.microsoft.com/office/powerpoint/2010/main" val="4114411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2C8B47-7BDB-4D5E-A489-3D7D72E274EC}"/>
              </a:ext>
            </a:extLst>
          </p:cNvPr>
          <p:cNvSpPr>
            <a:spLocks noGrp="1"/>
          </p:cNvSpPr>
          <p:nvPr>
            <p:ph idx="13"/>
          </p:nvPr>
        </p:nvSpPr>
        <p:spPr/>
        <p:txBody>
          <a:bodyPr/>
          <a:lstStyle/>
          <a:p>
            <a:endParaRPr lang="lv-LV"/>
          </a:p>
        </p:txBody>
      </p:sp>
      <p:pic>
        <p:nvPicPr>
          <p:cNvPr id="6" name="Picture 5">
            <a:extLst>
              <a:ext uri="{FF2B5EF4-FFF2-40B4-BE49-F238E27FC236}">
                <a16:creationId xmlns:a16="http://schemas.microsoft.com/office/drawing/2014/main" id="{B9842245-E8A2-475C-A34E-8D75ADA5C33A}"/>
              </a:ext>
            </a:extLst>
          </p:cNvPr>
          <p:cNvPicPr>
            <a:picLocks noChangeAspect="1"/>
          </p:cNvPicPr>
          <p:nvPr/>
        </p:nvPicPr>
        <p:blipFill>
          <a:blip r:embed="rId2"/>
          <a:stretch>
            <a:fillRect/>
          </a:stretch>
        </p:blipFill>
        <p:spPr>
          <a:xfrm>
            <a:off x="596617" y="1301640"/>
            <a:ext cx="10998765" cy="4254719"/>
          </a:xfrm>
          <a:prstGeom prst="rect">
            <a:avLst/>
          </a:prstGeom>
        </p:spPr>
      </p:pic>
    </p:spTree>
    <p:extLst>
      <p:ext uri="{BB962C8B-B14F-4D97-AF65-F5344CB8AC3E}">
        <p14:creationId xmlns:p14="http://schemas.microsoft.com/office/powerpoint/2010/main" val="38210592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A844A4-40CE-4D1E-9A32-EA1E590DEE4E}"/>
              </a:ext>
            </a:extLst>
          </p:cNvPr>
          <p:cNvSpPr>
            <a:spLocks noGrp="1"/>
          </p:cNvSpPr>
          <p:nvPr>
            <p:ph type="ctrTitle"/>
          </p:nvPr>
        </p:nvSpPr>
        <p:spPr/>
        <p:txBody>
          <a:bodyPr/>
          <a:lstStyle/>
          <a:p>
            <a:r>
              <a:rPr lang="en-US" dirty="0"/>
              <a:t>Cognitive Services Bindings</a:t>
            </a:r>
            <a:endParaRPr lang="lv-LV" dirty="0"/>
          </a:p>
        </p:txBody>
      </p:sp>
    </p:spTree>
    <p:extLst>
      <p:ext uri="{BB962C8B-B14F-4D97-AF65-F5344CB8AC3E}">
        <p14:creationId xmlns:p14="http://schemas.microsoft.com/office/powerpoint/2010/main" val="1532906287"/>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2C8B47-7BDB-4D5E-A489-3D7D72E274EC}"/>
              </a:ext>
            </a:extLst>
          </p:cNvPr>
          <p:cNvSpPr>
            <a:spLocks noGrp="1"/>
          </p:cNvSpPr>
          <p:nvPr>
            <p:ph idx="13"/>
          </p:nvPr>
        </p:nvSpPr>
        <p:spPr/>
        <p:txBody>
          <a:bodyPr/>
          <a:lstStyle/>
          <a:p>
            <a:endParaRPr lang="lv-LV" dirty="0"/>
          </a:p>
        </p:txBody>
      </p:sp>
      <p:sp>
        <p:nvSpPr>
          <p:cNvPr id="3" name="TextBox 2">
            <a:extLst>
              <a:ext uri="{FF2B5EF4-FFF2-40B4-BE49-F238E27FC236}">
                <a16:creationId xmlns:a16="http://schemas.microsoft.com/office/drawing/2014/main" id="{1C43FAEF-EF28-40D2-A161-C0D9556E74FC}"/>
              </a:ext>
            </a:extLst>
          </p:cNvPr>
          <p:cNvSpPr txBox="1"/>
          <p:nvPr/>
        </p:nvSpPr>
        <p:spPr>
          <a:xfrm>
            <a:off x="729787" y="751344"/>
            <a:ext cx="10732425" cy="5355312"/>
          </a:xfrm>
          <a:prstGeom prst="rect">
            <a:avLst/>
          </a:prstGeom>
          <a:noFill/>
        </p:spPr>
        <p:txBody>
          <a:bodyPr wrap="none" rtlCol="0">
            <a:spAutoFit/>
          </a:bodyPr>
          <a:lstStyle/>
          <a:p>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static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async</a:t>
            </a:r>
            <a:r>
              <a:rPr lang="en-US" sz="1600" dirty="0">
                <a:solidFill>
                  <a:srgbClr val="000000"/>
                </a:solidFill>
                <a:latin typeface="Consolas" panose="020B0609020204030204" pitchFamily="49" charset="0"/>
              </a:rPr>
              <a:t> </a:t>
            </a:r>
            <a:r>
              <a:rPr lang="en-US" sz="1600" dirty="0">
                <a:solidFill>
                  <a:srgbClr val="00008B"/>
                </a:solidFill>
                <a:latin typeface="Consolas" panose="020B0609020204030204" pitchFamily="49" charset="0"/>
              </a:rPr>
              <a:t>Task</a:t>
            </a:r>
            <a:r>
              <a:rPr lang="en-US" sz="1600" dirty="0">
                <a:solidFill>
                  <a:srgbClr val="000000"/>
                </a:solidFill>
                <a:latin typeface="Consolas" panose="020B0609020204030204" pitchFamily="49" charset="0"/>
              </a:rPr>
              <a:t>&lt;</a:t>
            </a:r>
            <a:r>
              <a:rPr lang="en-US" sz="1600" dirty="0" err="1">
                <a:solidFill>
                  <a:srgbClr val="00008B"/>
                </a:solidFill>
                <a:latin typeface="Consolas" panose="020B0609020204030204" pitchFamily="49" charset="0"/>
              </a:rPr>
              <a:t>CloudQueueMessage</a:t>
            </a:r>
            <a:r>
              <a:rPr lang="en-US" sz="1600" dirty="0">
                <a:solidFill>
                  <a:srgbClr val="000000"/>
                </a:solidFill>
                <a:latin typeface="Consolas" panose="020B0609020204030204" pitchFamily="49" charset="0"/>
              </a:rPr>
              <a:t>&gt; </a:t>
            </a:r>
            <a:r>
              <a:rPr lang="en-US" sz="1600" dirty="0">
                <a:solidFill>
                  <a:srgbClr val="008B8B"/>
                </a:solidFill>
                <a:latin typeface="Consolas" panose="020B0609020204030204" pitchFamily="49" charset="0"/>
              </a:rPr>
              <a:t>Run</a:t>
            </a:r>
            <a:r>
              <a:rPr lang="en-US" sz="1600" dirty="0">
                <a:solidFill>
                  <a:srgbClr val="000000"/>
                </a:solidFill>
                <a:latin typeface="Consolas" panose="020B0609020204030204" pitchFamily="49" charset="0"/>
              </a:rPr>
              <a:t>(...</a:t>
            </a:r>
            <a:r>
              <a:rPr lang="lv-LV" sz="1600" dirty="0">
                <a:solidFill>
                  <a:srgbClr val="000000"/>
                </a:solidFill>
                <a:latin typeface="Consolas" panose="020B0609020204030204" pitchFamily="49" charset="0"/>
              </a:rPr>
              <a:t>)</a:t>
            </a:r>
          </a:p>
          <a:p>
            <a:r>
              <a:rPr lang="lv-LV"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var</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subscriptionKey</a:t>
            </a:r>
            <a:r>
              <a:rPr lang="en-US" sz="1600" dirty="0">
                <a:solidFill>
                  <a:srgbClr val="000000"/>
                </a:solidFill>
                <a:latin typeface="Consolas" panose="020B0609020204030204" pitchFamily="49" charset="0"/>
              </a:rPr>
              <a:t> = </a:t>
            </a:r>
            <a:r>
              <a:rPr lang="en-US" sz="1600" dirty="0" err="1">
                <a:solidFill>
                  <a:srgbClr val="00008B"/>
                </a:solidFill>
                <a:latin typeface="Consolas" panose="020B0609020204030204" pitchFamily="49" charset="0"/>
              </a:rPr>
              <a:t>ConfigurationManager</a:t>
            </a:r>
            <a:r>
              <a:rPr lang="en-US" sz="1600" dirty="0" err="1">
                <a:solidFill>
                  <a:srgbClr val="000000"/>
                </a:solidFill>
                <a:latin typeface="Consolas" panose="020B0609020204030204" pitchFamily="49" charset="0"/>
              </a:rPr>
              <a:t>.</a:t>
            </a:r>
            <a:r>
              <a:rPr lang="en-US" sz="1600" dirty="0" err="1">
                <a:solidFill>
                  <a:srgbClr val="800080"/>
                </a:solidFill>
                <a:latin typeface="Consolas" panose="020B0609020204030204" pitchFamily="49" charset="0"/>
              </a:rPr>
              <a:t>AppSettings</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"cognitive-services-key"</a:t>
            </a:r>
            <a:r>
              <a:rPr lang="en-US" sz="1600" dirty="0">
                <a:solidFill>
                  <a:srgbClr val="000000"/>
                </a:solidFill>
                <a:latin typeface="Consolas" panose="020B0609020204030204" pitchFamily="49" charset="0"/>
              </a:rPr>
              <a:t>];</a:t>
            </a:r>
          </a:p>
          <a:p>
            <a:r>
              <a:rPr lang="lv-LV" sz="1600" dirty="0">
                <a:solidFill>
                  <a:srgbClr val="000000"/>
                </a:solidFill>
                <a:latin typeface="Consolas" panose="020B0609020204030204" pitchFamily="49" charset="0"/>
              </a:rPr>
              <a:t>    </a:t>
            </a:r>
            <a:r>
              <a:rPr lang="lv-LV" sz="1600" dirty="0">
                <a:solidFill>
                  <a:srgbClr val="0000FF"/>
                </a:solidFill>
                <a:latin typeface="Consolas" panose="020B0609020204030204" pitchFamily="49" charset="0"/>
              </a:rPr>
              <a:t>var</a:t>
            </a:r>
            <a:r>
              <a:rPr lang="lv-LV" sz="1600" dirty="0">
                <a:solidFill>
                  <a:srgbClr val="000000"/>
                </a:solidFill>
                <a:latin typeface="Consolas" panose="020B0609020204030204" pitchFamily="49" charset="0"/>
              </a:rPr>
              <a:t> serviceUri = </a:t>
            </a:r>
            <a:r>
              <a:rPr lang="lv-LV" sz="1600" dirty="0">
                <a:solidFill>
                  <a:srgbClr val="00008B"/>
                </a:solidFill>
                <a:latin typeface="Consolas" panose="020B0609020204030204" pitchFamily="49" charset="0"/>
              </a:rPr>
              <a:t>ConfigurationManager</a:t>
            </a:r>
            <a:r>
              <a:rPr lang="lv-LV" sz="1600" dirty="0">
                <a:solidFill>
                  <a:srgbClr val="000000"/>
                </a:solidFill>
                <a:latin typeface="Consolas" panose="020B0609020204030204" pitchFamily="49" charset="0"/>
              </a:rPr>
              <a:t>.</a:t>
            </a:r>
            <a:r>
              <a:rPr lang="lv-LV" sz="1600" dirty="0">
                <a:solidFill>
                  <a:srgbClr val="800080"/>
                </a:solidFill>
                <a:latin typeface="Consolas" panose="020B0609020204030204" pitchFamily="49" charset="0"/>
              </a:rPr>
              <a:t>AppSettings</a:t>
            </a:r>
            <a:r>
              <a:rPr lang="lv-LV" sz="1600" dirty="0">
                <a:solidFill>
                  <a:srgbClr val="000000"/>
                </a:solidFill>
                <a:latin typeface="Consolas" panose="020B0609020204030204" pitchFamily="49" charset="0"/>
              </a:rPr>
              <a:t>[</a:t>
            </a:r>
            <a:r>
              <a:rPr lang="lv-LV" sz="1600" dirty="0">
                <a:solidFill>
                  <a:srgbClr val="A31515"/>
                </a:solidFill>
                <a:latin typeface="Consolas" panose="020B0609020204030204" pitchFamily="49" charset="0"/>
              </a:rPr>
              <a:t>"cognitive-services-uri"</a:t>
            </a:r>
            <a:r>
              <a:rPr lang="lv-LV" sz="1600" dirty="0">
                <a:solidFill>
                  <a:srgbClr val="000000"/>
                </a:solidFill>
                <a:latin typeface="Consolas" panose="020B0609020204030204" pitchFamily="49" charset="0"/>
              </a:rPr>
              <a:t>];</a:t>
            </a:r>
          </a:p>
          <a:p>
            <a:endParaRPr lang="lv-LV"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var</a:t>
            </a:r>
            <a:r>
              <a:rPr lang="en-US" sz="1600" dirty="0">
                <a:solidFill>
                  <a:srgbClr val="000000"/>
                </a:solidFill>
                <a:latin typeface="Consolas" panose="020B0609020204030204" pitchFamily="49" charset="0"/>
              </a:rPr>
              <a:t> client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00008B"/>
                </a:solidFill>
                <a:latin typeface="Consolas" panose="020B0609020204030204" pitchFamily="49" charset="0"/>
              </a:rPr>
              <a:t>ComputerVisionClient</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00008B"/>
                </a:solidFill>
                <a:latin typeface="Consolas" panose="020B0609020204030204" pitchFamily="49" charset="0"/>
              </a:rPr>
              <a:t>ApiKeyServiceClientCredentials</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subscriptionKey</a:t>
            </a:r>
            <a:r>
              <a:rPr lang="en-US" sz="1600" dirty="0">
                <a:solidFill>
                  <a:srgbClr val="000000"/>
                </a:solidFill>
                <a:latin typeface="Consolas" panose="020B0609020204030204" pitchFamily="49" charset="0"/>
              </a:rPr>
              <a:t>))</a:t>
            </a:r>
          </a:p>
          <a:p>
            <a:r>
              <a:rPr lang="lv-LV" sz="1600" dirty="0">
                <a:solidFill>
                  <a:srgbClr val="000000"/>
                </a:solidFill>
                <a:latin typeface="Consolas" panose="020B0609020204030204" pitchFamily="49" charset="0"/>
              </a:rPr>
              <a:t>                         {</a:t>
            </a:r>
          </a:p>
          <a:p>
            <a:r>
              <a:rPr lang="lv-LV" sz="1600" dirty="0">
                <a:solidFill>
                  <a:srgbClr val="000000"/>
                </a:solidFill>
                <a:latin typeface="Consolas" panose="020B0609020204030204" pitchFamily="49" charset="0"/>
              </a:rPr>
              <a:t>                             </a:t>
            </a:r>
            <a:r>
              <a:rPr lang="lv-LV" sz="1600" dirty="0">
                <a:solidFill>
                  <a:srgbClr val="800080"/>
                </a:solidFill>
                <a:latin typeface="Consolas" panose="020B0609020204030204" pitchFamily="49" charset="0"/>
              </a:rPr>
              <a:t>Endpoint</a:t>
            </a:r>
            <a:r>
              <a:rPr lang="lv-LV" sz="1600" dirty="0">
                <a:solidFill>
                  <a:srgbClr val="000000"/>
                </a:solidFill>
                <a:latin typeface="Consolas" panose="020B0609020204030204" pitchFamily="49" charset="0"/>
              </a:rPr>
              <a:t> = serviceUri</a:t>
            </a:r>
          </a:p>
          <a:p>
            <a:r>
              <a:rPr lang="lv-LV" sz="1600" dirty="0">
                <a:solidFill>
                  <a:srgbClr val="000000"/>
                </a:solidFill>
                <a:latin typeface="Consolas" panose="020B0609020204030204" pitchFamily="49" charset="0"/>
              </a:rPr>
              <a:t>                         };</a:t>
            </a:r>
          </a:p>
          <a:p>
            <a:endParaRPr lang="lv-LV" sz="1600" dirty="0">
              <a:solidFill>
                <a:srgbClr val="000000"/>
              </a:solidFill>
              <a:latin typeface="Consolas" panose="020B0609020204030204" pitchFamily="49" charset="0"/>
            </a:endParaRPr>
          </a:p>
          <a:p>
            <a:r>
              <a:rPr lang="lv-LV" sz="1600" dirty="0">
                <a:solidFill>
                  <a:srgbClr val="000000"/>
                </a:solidFill>
                <a:latin typeface="Consolas" panose="020B0609020204030204" pitchFamily="49" charset="0"/>
              </a:rPr>
              <a:t>    </a:t>
            </a:r>
            <a:r>
              <a:rPr lang="lv-LV" sz="1600" dirty="0">
                <a:solidFill>
                  <a:srgbClr val="0000FF"/>
                </a:solidFill>
                <a:latin typeface="Consolas" panose="020B0609020204030204" pitchFamily="49" charset="0"/>
              </a:rPr>
              <a:t>var</a:t>
            </a:r>
            <a:r>
              <a:rPr lang="lv-LV" sz="1600" dirty="0">
                <a:solidFill>
                  <a:srgbClr val="000000"/>
                </a:solidFill>
                <a:latin typeface="Consolas" panose="020B0609020204030204" pitchFamily="49" charset="0"/>
              </a:rPr>
              <a:t> result = </a:t>
            </a:r>
            <a:r>
              <a:rPr lang="lv-LV" sz="1600" dirty="0">
                <a:solidFill>
                  <a:srgbClr val="0000FF"/>
                </a:solidFill>
                <a:latin typeface="Consolas" panose="020B0609020204030204" pitchFamily="49" charset="0"/>
              </a:rPr>
              <a:t>await</a:t>
            </a:r>
            <a:r>
              <a:rPr lang="lv-LV" sz="1600" dirty="0">
                <a:solidFill>
                  <a:srgbClr val="000000"/>
                </a:solidFill>
                <a:latin typeface="Consolas" panose="020B0609020204030204" pitchFamily="49" charset="0"/>
              </a:rPr>
              <a:t> client.</a:t>
            </a:r>
            <a:r>
              <a:rPr lang="lv-LV" sz="1600" dirty="0">
                <a:solidFill>
                  <a:srgbClr val="008B8B"/>
                </a:solidFill>
                <a:latin typeface="Consolas" panose="020B0609020204030204" pitchFamily="49" charset="0"/>
              </a:rPr>
              <a:t>AnalyzeImageInStreamAsync</a:t>
            </a:r>
            <a:r>
              <a:rPr lang="lv-LV" sz="1600" dirty="0">
                <a:solidFill>
                  <a:srgbClr val="000000"/>
                </a:solidFill>
                <a:latin typeface="Consolas" panose="020B0609020204030204" pitchFamily="49" charset="0"/>
              </a:rPr>
              <a:t>(inBlob,</a:t>
            </a:r>
          </a:p>
          <a:p>
            <a:r>
              <a:rPr lang="lv-LV" sz="1600" dirty="0">
                <a:solidFill>
                  <a:srgbClr val="000000"/>
                </a:solidFill>
                <a:latin typeface="Consolas" panose="020B0609020204030204" pitchFamily="49" charset="0"/>
              </a:rPr>
              <a:t>                                                        </a:t>
            </a:r>
            <a:r>
              <a:rPr lang="lv-LV" sz="1600" dirty="0">
                <a:solidFill>
                  <a:srgbClr val="0000FF"/>
                </a:solidFill>
                <a:latin typeface="Consolas" panose="020B0609020204030204" pitchFamily="49" charset="0"/>
              </a:rPr>
              <a:t>new</a:t>
            </a:r>
            <a:r>
              <a:rPr lang="lv-LV" sz="1600" dirty="0">
                <a:solidFill>
                  <a:srgbClr val="000000"/>
                </a:solidFill>
                <a:latin typeface="Consolas" panose="020B0609020204030204" pitchFamily="49" charset="0"/>
              </a:rPr>
              <a:t>[]</a:t>
            </a:r>
          </a:p>
          <a:p>
            <a:r>
              <a:rPr lang="lv-LV" sz="1600" dirty="0">
                <a:solidFill>
                  <a:srgbClr val="000000"/>
                </a:solidFill>
                <a:latin typeface="Consolas" panose="020B0609020204030204" pitchFamily="49" charset="0"/>
              </a:rPr>
              <a:t>                                                        {</a:t>
            </a:r>
          </a:p>
          <a:p>
            <a:r>
              <a:rPr lang="lv-LV" sz="1600" dirty="0">
                <a:solidFill>
                  <a:srgbClr val="000000"/>
                </a:solidFill>
                <a:latin typeface="Consolas" panose="020B0609020204030204" pitchFamily="49" charset="0"/>
              </a:rPr>
              <a:t>                                                            </a:t>
            </a:r>
            <a:r>
              <a:rPr lang="lv-LV" sz="1600" dirty="0">
                <a:solidFill>
                  <a:srgbClr val="00008B"/>
                </a:solidFill>
                <a:latin typeface="Consolas" panose="020B0609020204030204" pitchFamily="49" charset="0"/>
              </a:rPr>
              <a:t>VisualFeatureTypes</a:t>
            </a:r>
            <a:r>
              <a:rPr lang="lv-LV" sz="1600" dirty="0">
                <a:solidFill>
                  <a:srgbClr val="000000"/>
                </a:solidFill>
                <a:latin typeface="Consolas" panose="020B0609020204030204" pitchFamily="49" charset="0"/>
              </a:rPr>
              <a:t>.</a:t>
            </a:r>
            <a:r>
              <a:rPr lang="lv-LV" sz="1600" b="1" dirty="0">
                <a:solidFill>
                  <a:srgbClr val="800080"/>
                </a:solidFill>
                <a:latin typeface="Consolas" panose="020B0609020204030204" pitchFamily="49" charset="0"/>
              </a:rPr>
              <a:t>Categories</a:t>
            </a:r>
            <a:r>
              <a:rPr lang="lv-LV" sz="1600" dirty="0">
                <a:solidFill>
                  <a:srgbClr val="000000"/>
                </a:solidFill>
                <a:latin typeface="Consolas" panose="020B0609020204030204" pitchFamily="49" charset="0"/>
              </a:rPr>
              <a:t>,</a:t>
            </a:r>
          </a:p>
          <a:p>
            <a:r>
              <a:rPr lang="lv-LV" sz="1600" dirty="0">
                <a:solidFill>
                  <a:srgbClr val="000000"/>
                </a:solidFill>
                <a:latin typeface="Consolas" panose="020B0609020204030204" pitchFamily="49" charset="0"/>
              </a:rPr>
              <a:t>                                                            </a:t>
            </a:r>
            <a:r>
              <a:rPr lang="lv-LV" sz="1600" dirty="0">
                <a:solidFill>
                  <a:srgbClr val="00008B"/>
                </a:solidFill>
                <a:latin typeface="Consolas" panose="020B0609020204030204" pitchFamily="49" charset="0"/>
              </a:rPr>
              <a:t>VisualFeatureTypes</a:t>
            </a:r>
            <a:r>
              <a:rPr lang="lv-LV" sz="1600" dirty="0">
                <a:solidFill>
                  <a:srgbClr val="000000"/>
                </a:solidFill>
                <a:latin typeface="Consolas" panose="020B0609020204030204" pitchFamily="49" charset="0"/>
              </a:rPr>
              <a:t>.</a:t>
            </a:r>
            <a:r>
              <a:rPr lang="lv-LV" sz="1600" b="1" dirty="0">
                <a:solidFill>
                  <a:srgbClr val="800080"/>
                </a:solidFill>
                <a:latin typeface="Consolas" panose="020B0609020204030204" pitchFamily="49" charset="0"/>
              </a:rPr>
              <a:t>Color</a:t>
            </a:r>
            <a:r>
              <a:rPr lang="lv-LV" sz="1600" dirty="0">
                <a:solidFill>
                  <a:srgbClr val="000000"/>
                </a:solidFill>
                <a:latin typeface="Consolas" panose="020B0609020204030204" pitchFamily="49" charset="0"/>
              </a:rPr>
              <a:t>,</a:t>
            </a:r>
          </a:p>
          <a:p>
            <a:r>
              <a:rPr lang="lv-LV" sz="1600" dirty="0">
                <a:solidFill>
                  <a:srgbClr val="000000"/>
                </a:solidFill>
                <a:latin typeface="Consolas" panose="020B0609020204030204" pitchFamily="49" charset="0"/>
              </a:rPr>
              <a:t>                                                            </a:t>
            </a:r>
            <a:r>
              <a:rPr lang="lv-LV" sz="1600" dirty="0">
                <a:solidFill>
                  <a:srgbClr val="00008B"/>
                </a:solidFill>
                <a:latin typeface="Consolas" panose="020B0609020204030204" pitchFamily="49" charset="0"/>
              </a:rPr>
              <a:t>VisualFeatureTypes</a:t>
            </a:r>
            <a:r>
              <a:rPr lang="lv-LV" sz="1600" dirty="0">
                <a:solidFill>
                  <a:srgbClr val="000000"/>
                </a:solidFill>
                <a:latin typeface="Consolas" panose="020B0609020204030204" pitchFamily="49" charset="0"/>
              </a:rPr>
              <a:t>.</a:t>
            </a:r>
            <a:r>
              <a:rPr lang="lv-LV" sz="1600" b="1" dirty="0">
                <a:solidFill>
                  <a:srgbClr val="800080"/>
                </a:solidFill>
                <a:latin typeface="Consolas" panose="020B0609020204030204" pitchFamily="49" charset="0"/>
              </a:rPr>
              <a:t>Description</a:t>
            </a:r>
            <a:r>
              <a:rPr lang="lv-LV" sz="1600" dirty="0">
                <a:solidFill>
                  <a:srgbClr val="000000"/>
                </a:solidFill>
                <a:latin typeface="Consolas" panose="020B0609020204030204" pitchFamily="49" charset="0"/>
              </a:rPr>
              <a:t>,</a:t>
            </a:r>
          </a:p>
          <a:p>
            <a:r>
              <a:rPr lang="lv-LV" sz="1600" dirty="0">
                <a:solidFill>
                  <a:srgbClr val="000000"/>
                </a:solidFill>
                <a:latin typeface="Consolas" panose="020B0609020204030204" pitchFamily="49" charset="0"/>
              </a:rPr>
              <a:t>                                                            </a:t>
            </a:r>
            <a:r>
              <a:rPr lang="lv-LV" sz="1600" dirty="0">
                <a:solidFill>
                  <a:srgbClr val="00008B"/>
                </a:solidFill>
                <a:latin typeface="Consolas" panose="020B0609020204030204" pitchFamily="49" charset="0"/>
              </a:rPr>
              <a:t>VisualFeatureTypes</a:t>
            </a:r>
            <a:r>
              <a:rPr lang="lv-LV" sz="1600" dirty="0">
                <a:solidFill>
                  <a:srgbClr val="000000"/>
                </a:solidFill>
                <a:latin typeface="Consolas" panose="020B0609020204030204" pitchFamily="49" charset="0"/>
              </a:rPr>
              <a:t>.</a:t>
            </a:r>
            <a:r>
              <a:rPr lang="lv-LV" sz="1600" b="1" dirty="0">
                <a:solidFill>
                  <a:srgbClr val="800080"/>
                </a:solidFill>
                <a:latin typeface="Consolas" panose="020B0609020204030204" pitchFamily="49" charset="0"/>
              </a:rPr>
              <a:t>Faces</a:t>
            </a:r>
            <a:r>
              <a:rPr lang="lv-LV" sz="1600" dirty="0">
                <a:solidFill>
                  <a:srgbClr val="000000"/>
                </a:solidFill>
                <a:latin typeface="Consolas" panose="020B0609020204030204" pitchFamily="49" charset="0"/>
              </a:rPr>
              <a:t>,</a:t>
            </a:r>
          </a:p>
          <a:p>
            <a:r>
              <a:rPr lang="lv-LV" sz="1600" dirty="0">
                <a:solidFill>
                  <a:srgbClr val="000000"/>
                </a:solidFill>
                <a:latin typeface="Consolas" panose="020B0609020204030204" pitchFamily="49" charset="0"/>
              </a:rPr>
              <a:t>                                                            </a:t>
            </a:r>
            <a:r>
              <a:rPr lang="lv-LV" sz="1600" dirty="0">
                <a:solidFill>
                  <a:srgbClr val="00008B"/>
                </a:solidFill>
                <a:latin typeface="Consolas" panose="020B0609020204030204" pitchFamily="49" charset="0"/>
              </a:rPr>
              <a:t>VisualFeatureTypes</a:t>
            </a:r>
            <a:r>
              <a:rPr lang="lv-LV" sz="1600" dirty="0">
                <a:solidFill>
                  <a:srgbClr val="000000"/>
                </a:solidFill>
                <a:latin typeface="Consolas" panose="020B0609020204030204" pitchFamily="49" charset="0"/>
              </a:rPr>
              <a:t>.</a:t>
            </a:r>
            <a:r>
              <a:rPr lang="lv-LV" sz="1600" b="1" dirty="0">
                <a:solidFill>
                  <a:srgbClr val="800080"/>
                </a:solidFill>
                <a:latin typeface="Consolas" panose="020B0609020204030204" pitchFamily="49" charset="0"/>
              </a:rPr>
              <a:t>ImageType</a:t>
            </a:r>
            <a:r>
              <a:rPr lang="lv-LV" sz="1600" dirty="0">
                <a:solidFill>
                  <a:srgbClr val="000000"/>
                </a:solidFill>
                <a:latin typeface="Consolas" panose="020B0609020204030204" pitchFamily="49" charset="0"/>
              </a:rPr>
              <a:t>,</a:t>
            </a:r>
          </a:p>
          <a:p>
            <a:r>
              <a:rPr lang="lv-LV" sz="1600" dirty="0">
                <a:solidFill>
                  <a:srgbClr val="000000"/>
                </a:solidFill>
                <a:latin typeface="Consolas" panose="020B0609020204030204" pitchFamily="49" charset="0"/>
              </a:rPr>
              <a:t>                                                            </a:t>
            </a:r>
            <a:r>
              <a:rPr lang="lv-LV" sz="1600" dirty="0">
                <a:solidFill>
                  <a:srgbClr val="00008B"/>
                </a:solidFill>
                <a:latin typeface="Consolas" panose="020B0609020204030204" pitchFamily="49" charset="0"/>
              </a:rPr>
              <a:t>VisualFeatureTypes</a:t>
            </a:r>
            <a:r>
              <a:rPr lang="lv-LV" sz="1600" dirty="0">
                <a:solidFill>
                  <a:srgbClr val="000000"/>
                </a:solidFill>
                <a:latin typeface="Consolas" panose="020B0609020204030204" pitchFamily="49" charset="0"/>
              </a:rPr>
              <a:t>.</a:t>
            </a:r>
            <a:r>
              <a:rPr lang="lv-LV" sz="1600" b="1" dirty="0">
                <a:solidFill>
                  <a:srgbClr val="800080"/>
                </a:solidFill>
                <a:latin typeface="Consolas" panose="020B0609020204030204" pitchFamily="49" charset="0"/>
              </a:rPr>
              <a:t>Tags</a:t>
            </a:r>
          </a:p>
          <a:p>
            <a:r>
              <a:rPr lang="lv-LV" sz="1600" dirty="0">
                <a:solidFill>
                  <a:srgbClr val="000000"/>
                </a:solidFill>
                <a:latin typeface="Consolas" panose="020B0609020204030204" pitchFamily="49" charset="0"/>
              </a:rPr>
              <a:t>                                                        });</a:t>
            </a:r>
          </a:p>
          <a:p>
            <a:endParaRPr lang="lv-LV" sz="1600" dirty="0"/>
          </a:p>
        </p:txBody>
      </p:sp>
    </p:spTree>
    <p:extLst>
      <p:ext uri="{BB962C8B-B14F-4D97-AF65-F5344CB8AC3E}">
        <p14:creationId xmlns:p14="http://schemas.microsoft.com/office/powerpoint/2010/main" val="412140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F3BC573-4966-47A3-AA9D-A1BE2AB89560}"/>
              </a:ext>
            </a:extLst>
          </p:cNvPr>
          <p:cNvSpPr>
            <a:spLocks noGrp="1"/>
          </p:cNvSpPr>
          <p:nvPr>
            <p:ph idx="1"/>
          </p:nvPr>
        </p:nvSpPr>
        <p:spPr/>
        <p:txBody>
          <a:bodyPr/>
          <a:lstStyle/>
          <a:p>
            <a:r>
              <a:rPr lang="lv-LV" dirty="0"/>
              <a:t>Server</a:t>
            </a:r>
            <a:r>
              <a:rPr lang="lv-LV" u="sng" dirty="0"/>
              <a:t>less</a:t>
            </a:r>
            <a:r>
              <a:rPr lang="lv-LV" dirty="0"/>
              <a:t>?</a:t>
            </a:r>
          </a:p>
        </p:txBody>
      </p:sp>
    </p:spTree>
    <p:extLst>
      <p:ext uri="{BB962C8B-B14F-4D97-AF65-F5344CB8AC3E}">
        <p14:creationId xmlns:p14="http://schemas.microsoft.com/office/powerpoint/2010/main" val="8656976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347528-A29D-49D9-9EAD-F8F59891F416}"/>
              </a:ext>
            </a:extLst>
          </p:cNvPr>
          <p:cNvSpPr>
            <a:spLocks noGrp="1"/>
          </p:cNvSpPr>
          <p:nvPr>
            <p:ph idx="1"/>
          </p:nvPr>
        </p:nvSpPr>
        <p:spPr/>
        <p:txBody>
          <a:bodyPr/>
          <a:lstStyle/>
          <a:p>
            <a:r>
              <a:rPr lang="lv-LV" dirty="0"/>
              <a:t>PM&gt; </a:t>
            </a:r>
            <a:r>
              <a:rPr lang="en-US" dirty="0"/>
              <a:t>Install-Package </a:t>
            </a:r>
          </a:p>
          <a:p>
            <a:endParaRPr lang="en-US" dirty="0"/>
          </a:p>
          <a:p>
            <a:r>
              <a:rPr lang="en-US" dirty="0" err="1"/>
              <a:t>AzureFunctions.Extensions.CognitiveServices</a:t>
            </a:r>
            <a:r>
              <a:rPr lang="en-US" baseline="30000" dirty="0"/>
              <a:t>*</a:t>
            </a:r>
            <a:endParaRPr lang="lv-LV" baseline="30000" dirty="0"/>
          </a:p>
        </p:txBody>
      </p:sp>
      <p:sp>
        <p:nvSpPr>
          <p:cNvPr id="4" name="TextBox 3">
            <a:extLst>
              <a:ext uri="{FF2B5EF4-FFF2-40B4-BE49-F238E27FC236}">
                <a16:creationId xmlns:a16="http://schemas.microsoft.com/office/drawing/2014/main" id="{25294A49-B088-4133-A855-DC86085F9078}"/>
              </a:ext>
            </a:extLst>
          </p:cNvPr>
          <p:cNvSpPr txBox="1"/>
          <p:nvPr/>
        </p:nvSpPr>
        <p:spPr>
          <a:xfrm>
            <a:off x="123825" y="6429396"/>
            <a:ext cx="1378904" cy="369332"/>
          </a:xfrm>
          <a:prstGeom prst="rect">
            <a:avLst/>
          </a:prstGeom>
          <a:noFill/>
        </p:spPr>
        <p:txBody>
          <a:bodyPr wrap="none" rtlCol="0">
            <a:spAutoFit/>
          </a:bodyPr>
          <a:lstStyle/>
          <a:p>
            <a:r>
              <a:rPr lang="en-US" dirty="0">
                <a:solidFill>
                  <a:schemeClr val="bg1"/>
                </a:solidFill>
              </a:rPr>
              <a:t>* - only in v2</a:t>
            </a:r>
            <a:endParaRPr lang="lv-LV" dirty="0">
              <a:solidFill>
                <a:schemeClr val="bg1"/>
              </a:solidFill>
            </a:endParaRPr>
          </a:p>
        </p:txBody>
      </p:sp>
    </p:spTree>
    <p:extLst>
      <p:ext uri="{BB962C8B-B14F-4D97-AF65-F5344CB8AC3E}">
        <p14:creationId xmlns:p14="http://schemas.microsoft.com/office/powerpoint/2010/main" val="26636805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2C8B47-7BDB-4D5E-A489-3D7D72E274EC}"/>
              </a:ext>
            </a:extLst>
          </p:cNvPr>
          <p:cNvSpPr>
            <a:spLocks noGrp="1"/>
          </p:cNvSpPr>
          <p:nvPr>
            <p:ph idx="13"/>
          </p:nvPr>
        </p:nvSpPr>
        <p:spPr/>
        <p:txBody>
          <a:bodyPr/>
          <a:lstStyle/>
          <a:p>
            <a:endParaRPr lang="lv-LV" dirty="0"/>
          </a:p>
        </p:txBody>
      </p:sp>
      <p:sp>
        <p:nvSpPr>
          <p:cNvPr id="3" name="TextBox 2">
            <a:extLst>
              <a:ext uri="{FF2B5EF4-FFF2-40B4-BE49-F238E27FC236}">
                <a16:creationId xmlns:a16="http://schemas.microsoft.com/office/drawing/2014/main" id="{1C43FAEF-EF28-40D2-A161-C0D9556E74FC}"/>
              </a:ext>
            </a:extLst>
          </p:cNvPr>
          <p:cNvSpPr txBox="1"/>
          <p:nvPr/>
        </p:nvSpPr>
        <p:spPr>
          <a:xfrm>
            <a:off x="686506" y="1228397"/>
            <a:ext cx="10818987" cy="4185761"/>
          </a:xfrm>
          <a:prstGeom prst="rect">
            <a:avLst/>
          </a:prstGeom>
          <a:noFill/>
        </p:spPr>
        <p:txBody>
          <a:bodyPr wrap="none" rtlCol="0">
            <a:spAutoFit/>
          </a:bodyPr>
          <a:lstStyle/>
          <a:p>
            <a:r>
              <a:rPr lang="lv-LV" sz="1400" dirty="0">
                <a:solidFill>
                  <a:srgbClr val="0000FF"/>
                </a:solidFill>
                <a:latin typeface="Consolas" panose="020B0609020204030204" pitchFamily="49" charset="0"/>
              </a:rPr>
              <a:t>public</a:t>
            </a:r>
            <a:r>
              <a:rPr lang="lv-LV" sz="1400" dirty="0">
                <a:solidFill>
                  <a:srgbClr val="000000"/>
                </a:solidFill>
                <a:latin typeface="Consolas" panose="020B0609020204030204" pitchFamily="49" charset="0"/>
              </a:rPr>
              <a:t> </a:t>
            </a:r>
            <a:r>
              <a:rPr lang="lv-LV" sz="1400" dirty="0">
                <a:solidFill>
                  <a:srgbClr val="0000FF"/>
                </a:solidFill>
                <a:latin typeface="Consolas" panose="020B0609020204030204" pitchFamily="49" charset="0"/>
              </a:rPr>
              <a:t>static</a:t>
            </a:r>
            <a:r>
              <a:rPr lang="lv-LV" sz="1400" dirty="0">
                <a:solidFill>
                  <a:srgbClr val="000000"/>
                </a:solidFill>
                <a:latin typeface="Consolas" panose="020B0609020204030204" pitchFamily="49" charset="0"/>
              </a:rPr>
              <a:t> </a:t>
            </a:r>
            <a:r>
              <a:rPr lang="lv-LV" sz="1400" dirty="0">
                <a:solidFill>
                  <a:srgbClr val="0000FF"/>
                </a:solidFill>
                <a:latin typeface="Consolas" panose="020B0609020204030204" pitchFamily="49" charset="0"/>
              </a:rPr>
              <a:t>class</a:t>
            </a:r>
            <a:r>
              <a:rPr lang="lv-LV" sz="1400" dirty="0">
                <a:solidFill>
                  <a:srgbClr val="000000"/>
                </a:solidFill>
                <a:latin typeface="Consolas" panose="020B0609020204030204" pitchFamily="49" charset="0"/>
              </a:rPr>
              <a:t> </a:t>
            </a:r>
            <a:r>
              <a:rPr lang="lv-LV" sz="1400" dirty="0">
                <a:solidFill>
                  <a:srgbClr val="00008B"/>
                </a:solidFill>
                <a:latin typeface="Consolas" panose="020B0609020204030204" pitchFamily="49" charset="0"/>
              </a:rPr>
              <a:t>Function2</a:t>
            </a:r>
          </a:p>
          <a:p>
            <a:r>
              <a:rPr lang="lv-LV" sz="1400" dirty="0">
                <a:solidFill>
                  <a:srgbClr val="000000"/>
                </a:solidFill>
                <a:latin typeface="Consolas" panose="020B0609020204030204" pitchFamily="49" charset="0"/>
              </a:rPr>
              <a:t>{</a:t>
            </a:r>
          </a:p>
          <a:p>
            <a:r>
              <a:rPr lang="en-US" sz="1400" dirty="0">
                <a:solidFill>
                  <a:srgbClr val="0000FF"/>
                </a:solidFill>
                <a:latin typeface="Consolas" panose="020B0609020204030204" pitchFamily="49" charset="0"/>
              </a:rPr>
              <a:t>    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static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async</a:t>
            </a:r>
            <a:r>
              <a:rPr lang="en-US" sz="1400" dirty="0">
                <a:solidFill>
                  <a:srgbClr val="000000"/>
                </a:solidFill>
                <a:latin typeface="Consolas" panose="020B0609020204030204" pitchFamily="49" charset="0"/>
              </a:rPr>
              <a:t> </a:t>
            </a:r>
            <a:r>
              <a:rPr lang="en-US" sz="1400" dirty="0">
                <a:solidFill>
                  <a:srgbClr val="00008B"/>
                </a:solidFill>
                <a:latin typeface="Consolas" panose="020B0609020204030204" pitchFamily="49" charset="0"/>
              </a:rPr>
              <a:t>Task</a:t>
            </a:r>
            <a:r>
              <a:rPr lang="en-US" sz="1400" dirty="0">
                <a:solidFill>
                  <a:srgbClr val="000000"/>
                </a:solidFill>
                <a:latin typeface="Consolas" panose="020B0609020204030204" pitchFamily="49" charset="0"/>
              </a:rPr>
              <a:t>&lt;</a:t>
            </a:r>
            <a:r>
              <a:rPr lang="en-US" sz="1400" dirty="0" err="1">
                <a:solidFill>
                  <a:srgbClr val="00008B"/>
                </a:solidFill>
                <a:latin typeface="Consolas" panose="020B0609020204030204" pitchFamily="49" charset="0"/>
              </a:rPr>
              <a:t>CloudQueueMessage</a:t>
            </a:r>
            <a:r>
              <a:rPr lang="en-US" sz="1400" dirty="0">
                <a:solidFill>
                  <a:srgbClr val="000000"/>
                </a:solidFill>
                <a:latin typeface="Consolas" panose="020B0609020204030204" pitchFamily="49" charset="0"/>
              </a:rPr>
              <a:t>&gt; </a:t>
            </a:r>
            <a:r>
              <a:rPr lang="en-US" sz="1400" dirty="0">
                <a:solidFill>
                  <a:srgbClr val="008B8B"/>
                </a:solidFill>
                <a:latin typeface="Consolas" panose="020B0609020204030204" pitchFamily="49" charset="0"/>
              </a:rPr>
              <a:t>Run</a:t>
            </a:r>
            <a:r>
              <a:rPr lang="en-US" sz="1400" dirty="0">
                <a:solidFill>
                  <a:srgbClr val="000000"/>
                </a:solidFill>
                <a:latin typeface="Consolas" panose="020B0609020204030204" pitchFamily="49" charset="0"/>
              </a:rPr>
              <a:t>(</a:t>
            </a:r>
          </a:p>
          <a:p>
            <a:r>
              <a:rPr lang="lv-LV" sz="1400" dirty="0">
                <a:solidFill>
                  <a:srgbClr val="000000"/>
                </a:solidFill>
                <a:latin typeface="Consolas" panose="020B0609020204030204" pitchFamily="49" charset="0"/>
              </a:rPr>
              <a:t>        [</a:t>
            </a:r>
            <a:r>
              <a:rPr lang="lv-LV" sz="1400" dirty="0">
                <a:solidFill>
                  <a:srgbClr val="00008B"/>
                </a:solidFill>
                <a:latin typeface="Consolas" panose="020B0609020204030204" pitchFamily="49" charset="0"/>
              </a:rPr>
              <a:t>ServiceBusTrigger</a:t>
            </a:r>
            <a:r>
              <a:rPr lang="lv-LV" sz="1400" dirty="0">
                <a:solidFill>
                  <a:srgbClr val="000000"/>
                </a:solidFill>
                <a:latin typeface="Consolas" panose="020B0609020204030204" pitchFamily="49" charset="0"/>
              </a:rPr>
              <a:t>(</a:t>
            </a:r>
            <a:r>
              <a:rPr lang="lv-LV" sz="1400" dirty="0">
                <a:solidFill>
                  <a:srgbClr val="A31515"/>
                </a:solidFill>
                <a:latin typeface="Consolas" panose="020B0609020204030204" pitchFamily="49" charset="0"/>
              </a:rPr>
              <a:t>"mytopic"</a:t>
            </a:r>
            <a:r>
              <a:rPr lang="lv-LV" sz="1400" dirty="0">
                <a:solidFill>
                  <a:srgbClr val="000000"/>
                </a:solidFill>
                <a:latin typeface="Consolas" panose="020B0609020204030204" pitchFamily="49" charset="0"/>
              </a:rPr>
              <a:t>, </a:t>
            </a:r>
            <a:r>
              <a:rPr lang="lv-LV" sz="1400" dirty="0">
                <a:solidFill>
                  <a:srgbClr val="A31515"/>
                </a:solidFill>
                <a:latin typeface="Consolas" panose="020B0609020204030204" pitchFamily="49" charset="0"/>
              </a:rPr>
              <a:t>"to-ascii"</a:t>
            </a:r>
            <a:r>
              <a:rPr lang="lv-LV" sz="1400" dirty="0">
                <a:solidFill>
                  <a:srgbClr val="000000"/>
                </a:solidFill>
                <a:latin typeface="Consolas" panose="020B0609020204030204" pitchFamily="49" charset="0"/>
              </a:rPr>
              <a:t>, </a:t>
            </a:r>
            <a:r>
              <a:rPr lang="lv-LV" sz="1400" dirty="0">
                <a:solidFill>
                  <a:srgbClr val="00008B"/>
                </a:solidFill>
                <a:latin typeface="Consolas" panose="020B0609020204030204" pitchFamily="49" charset="0"/>
              </a:rPr>
              <a:t>AccessRights</a:t>
            </a:r>
            <a:r>
              <a:rPr lang="lv-LV" sz="1400" dirty="0">
                <a:solidFill>
                  <a:srgbClr val="000000"/>
                </a:solidFill>
                <a:latin typeface="Consolas" panose="020B0609020204030204" pitchFamily="49" charset="0"/>
              </a:rPr>
              <a:t>.</a:t>
            </a:r>
            <a:r>
              <a:rPr lang="lv-LV" sz="1400" b="1" dirty="0">
                <a:solidFill>
                  <a:srgbClr val="800080"/>
                </a:solidFill>
                <a:latin typeface="Consolas" panose="020B0609020204030204" pitchFamily="49" charset="0"/>
              </a:rPr>
              <a:t>Manage</a:t>
            </a:r>
            <a:r>
              <a:rPr lang="lv-LV" sz="1400" dirty="0">
                <a:solidFill>
                  <a:srgbClr val="000000"/>
                </a:solidFill>
                <a:latin typeface="Consolas" panose="020B0609020204030204" pitchFamily="49" charset="0"/>
              </a:rPr>
              <a:t>)]        </a:t>
            </a:r>
            <a:r>
              <a:rPr lang="lv-LV" sz="1400" dirty="0">
                <a:solidFill>
                  <a:srgbClr val="00008B"/>
                </a:solidFill>
                <a:latin typeface="Consolas" panose="020B0609020204030204" pitchFamily="49" charset="0"/>
              </a:rPr>
              <a:t>AnalysisReq</a:t>
            </a:r>
            <a:r>
              <a:rPr lang="lv-LV" sz="1400" dirty="0">
                <a:solidFill>
                  <a:srgbClr val="000000"/>
                </a:solidFill>
                <a:latin typeface="Consolas" panose="020B0609020204030204" pitchFamily="49" charset="0"/>
              </a:rPr>
              <a:t> request,</a:t>
            </a:r>
          </a:p>
          <a:p>
            <a:r>
              <a:rPr lang="lv-LV" sz="1400" dirty="0">
                <a:solidFill>
                  <a:srgbClr val="000000"/>
                </a:solidFill>
                <a:latin typeface="Consolas" panose="020B0609020204030204" pitchFamily="49" charset="0"/>
              </a:rPr>
              <a:t>        [</a:t>
            </a:r>
            <a:r>
              <a:rPr lang="lv-LV" sz="1400" dirty="0">
                <a:solidFill>
                  <a:srgbClr val="00008B"/>
                </a:solidFill>
                <a:latin typeface="Consolas" panose="020B0609020204030204" pitchFamily="49" charset="0"/>
              </a:rPr>
              <a:t>Blob</a:t>
            </a:r>
            <a:r>
              <a:rPr lang="lv-LV" sz="1400" dirty="0">
                <a:solidFill>
                  <a:srgbClr val="000000"/>
                </a:solidFill>
                <a:latin typeface="Consolas" panose="020B0609020204030204" pitchFamily="49" charset="0"/>
              </a:rPr>
              <a:t>(</a:t>
            </a:r>
            <a:r>
              <a:rPr lang="lv-LV" sz="1400" dirty="0">
                <a:solidFill>
                  <a:srgbClr val="A31515"/>
                </a:solidFill>
                <a:latin typeface="Consolas" panose="020B0609020204030204" pitchFamily="49" charset="0"/>
              </a:rPr>
              <a:t>"%input-container%/{BlobRef}"</a:t>
            </a:r>
            <a:r>
              <a:rPr lang="lv-LV" sz="1400" dirty="0">
                <a:solidFill>
                  <a:srgbClr val="000000"/>
                </a:solidFill>
                <a:latin typeface="Consolas" panose="020B0609020204030204" pitchFamily="49" charset="0"/>
              </a:rPr>
              <a:t>, </a:t>
            </a:r>
            <a:r>
              <a:rPr lang="lv-LV" sz="1400" dirty="0">
                <a:solidFill>
                  <a:srgbClr val="00008B"/>
                </a:solidFill>
                <a:latin typeface="Consolas" panose="020B0609020204030204" pitchFamily="49" charset="0"/>
              </a:rPr>
              <a:t>FileAccess</a:t>
            </a:r>
            <a:r>
              <a:rPr lang="lv-LV" sz="1400" dirty="0">
                <a:solidFill>
                  <a:srgbClr val="000000"/>
                </a:solidFill>
                <a:latin typeface="Consolas" panose="020B0609020204030204" pitchFamily="49" charset="0"/>
              </a:rPr>
              <a:t>.</a:t>
            </a:r>
            <a:r>
              <a:rPr lang="lv-LV" sz="1400" b="1" dirty="0">
                <a:solidFill>
                  <a:srgbClr val="800080"/>
                </a:solidFill>
                <a:latin typeface="Consolas" panose="020B0609020204030204" pitchFamily="49" charset="0"/>
              </a:rPr>
              <a:t>Read</a:t>
            </a:r>
            <a:r>
              <a:rPr lang="lv-LV" sz="1400" dirty="0">
                <a:solidFill>
                  <a:srgbClr val="000000"/>
                </a:solidFill>
                <a:latin typeface="Consolas" panose="020B0609020204030204" pitchFamily="49" charset="0"/>
              </a:rPr>
              <a:t>)]                 </a:t>
            </a:r>
            <a:r>
              <a:rPr lang="lv-LV" sz="1400" dirty="0">
                <a:solidFill>
                  <a:srgbClr val="00008B"/>
                </a:solidFill>
                <a:latin typeface="Consolas" panose="020B0609020204030204" pitchFamily="49" charset="0"/>
              </a:rPr>
              <a:t>Stream</a:t>
            </a:r>
            <a:r>
              <a:rPr lang="lv-LV" sz="1400" dirty="0">
                <a:solidFill>
                  <a:srgbClr val="000000"/>
                </a:solidFill>
                <a:latin typeface="Consolas" panose="020B0609020204030204" pitchFamily="49" charset="0"/>
              </a:rPr>
              <a:t> inBlob,</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lv-LV" sz="1400" dirty="0">
                <a:solidFill>
                  <a:srgbClr val="000000"/>
                </a:solidFill>
                <a:latin typeface="Consolas" panose="020B0609020204030204" pitchFamily="49" charset="0"/>
              </a:rPr>
              <a:t> [</a:t>
            </a:r>
            <a:r>
              <a:rPr lang="en-US" sz="1400" dirty="0" err="1">
                <a:solidFill>
                  <a:srgbClr val="00008B"/>
                </a:solidFill>
                <a:latin typeface="Consolas" panose="020B0609020204030204" pitchFamily="49" charset="0"/>
              </a:rPr>
              <a:t>VisionAnalysis</a:t>
            </a:r>
            <a:r>
              <a:rPr lang="lv-LV" sz="1400" dirty="0">
                <a:solidFill>
                  <a:srgbClr val="000000"/>
                </a:solidFill>
                <a:latin typeface="Consolas" panose="020B0609020204030204" pitchFamily="49" charset="0"/>
              </a:rPr>
              <a:t>(</a:t>
            </a:r>
            <a:r>
              <a:rPr lang="en-US" sz="1400" dirty="0">
                <a:solidFill>
                  <a:srgbClr val="000000"/>
                </a:solidFill>
                <a:latin typeface="Consolas" panose="020B0609020204030204" pitchFamily="49" charset="0"/>
              </a:rPr>
              <a:t>Key = </a:t>
            </a:r>
            <a:r>
              <a:rPr lang="lv-LV"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VisionKey</a:t>
            </a:r>
            <a:r>
              <a:rPr lang="lv-LV" sz="1400" dirty="0">
                <a:solidFill>
                  <a:srgbClr val="A31515"/>
                </a:solidFill>
                <a:latin typeface="Consolas" panose="020B0609020204030204" pitchFamily="49" charset="0"/>
              </a:rPr>
              <a:t>%"</a:t>
            </a:r>
            <a:r>
              <a:rPr lang="lv-LV" sz="1400" dirty="0">
                <a:solidFill>
                  <a:srgbClr val="00000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Url</a:t>
            </a:r>
            <a:r>
              <a:rPr lang="en-US" sz="1400" dirty="0">
                <a:solidFill>
                  <a:srgbClr val="000000"/>
                </a:solidFill>
                <a:latin typeface="Consolas" panose="020B0609020204030204" pitchFamily="49" charset="0"/>
              </a:rPr>
              <a:t> = </a:t>
            </a:r>
            <a:r>
              <a:rPr lang="lv-LV"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VisionUrl</a:t>
            </a:r>
            <a:r>
              <a:rPr lang="lv-LV" sz="1400" dirty="0">
                <a:solidFill>
                  <a:srgbClr val="A31515"/>
                </a:solidFill>
                <a:latin typeface="Consolas" panose="020B0609020204030204" pitchFamily="49" charset="0"/>
              </a:rPr>
              <a:t>%"</a:t>
            </a:r>
            <a:r>
              <a:rPr lang="lv-LV" sz="1400" dirty="0">
                <a:solidFill>
                  <a:srgbClr val="000000"/>
                </a:solidFill>
                <a:latin typeface="Consolas" panose="020B0609020204030204" pitchFamily="49" charset="0"/>
              </a:rPr>
              <a:t>)]                 </a:t>
            </a:r>
            <a:r>
              <a:rPr lang="en-US" sz="1400" dirty="0">
                <a:solidFill>
                  <a:srgbClr val="000000"/>
                </a:solidFill>
                <a:latin typeface="Consolas" panose="020B0609020204030204" pitchFamily="49" charset="0"/>
              </a:rPr>
              <a:t>                 </a:t>
            </a:r>
            <a:r>
              <a:rPr lang="en-US" sz="1400" dirty="0" err="1">
                <a:solidFill>
                  <a:srgbClr val="00008B"/>
                </a:solidFill>
                <a:latin typeface="Consolas" panose="020B0609020204030204" pitchFamily="49" charset="0"/>
              </a:rPr>
              <a:t>VisionAnalysisClient</a:t>
            </a:r>
            <a:r>
              <a:rPr lang="lv-LV" sz="1400" dirty="0">
                <a:solidFill>
                  <a:srgbClr val="000000"/>
                </a:solidFill>
                <a:latin typeface="Consolas" panose="020B0609020204030204" pitchFamily="49" charset="0"/>
              </a:rPr>
              <a:t> </a:t>
            </a:r>
            <a:r>
              <a:rPr lang="en-US" sz="1400" dirty="0">
                <a:solidFill>
                  <a:srgbClr val="000000"/>
                </a:solidFill>
                <a:latin typeface="Consolas" panose="020B0609020204030204" pitchFamily="49" charset="0"/>
              </a:rPr>
              <a:t>client</a:t>
            </a:r>
            <a:r>
              <a:rPr lang="lv-LV" sz="1400" dirty="0">
                <a:solidFill>
                  <a:srgbClr val="000000"/>
                </a:solidFill>
                <a:latin typeface="Consolas" panose="020B0609020204030204" pitchFamily="49" charset="0"/>
              </a:rPr>
              <a:t>,</a:t>
            </a:r>
          </a:p>
          <a:p>
            <a:r>
              <a:rPr lang="lv-LV" sz="1400" dirty="0">
                <a:solidFill>
                  <a:srgbClr val="000000"/>
                </a:solidFill>
                <a:latin typeface="Consolas" panose="020B0609020204030204" pitchFamily="49" charset="0"/>
              </a:rPr>
              <a:t>                                                                               </a:t>
            </a:r>
            <a:r>
              <a:rPr lang="lv-LV" sz="1400" dirty="0">
                <a:solidFill>
                  <a:srgbClr val="00008B"/>
                </a:solidFill>
                <a:latin typeface="Consolas" panose="020B0609020204030204" pitchFamily="49" charset="0"/>
              </a:rPr>
              <a:t>TraceWriter</a:t>
            </a:r>
            <a:r>
              <a:rPr lang="lv-LV" sz="1400" dirty="0">
                <a:solidFill>
                  <a:srgbClr val="000000"/>
                </a:solidFill>
                <a:latin typeface="Consolas" panose="020B0609020204030204" pitchFamily="49" charset="0"/>
              </a:rPr>
              <a:t> log)</a:t>
            </a:r>
          </a:p>
          <a:p>
            <a:r>
              <a:rPr lang="lv-LV" sz="1400" dirty="0">
                <a:solidFill>
                  <a:srgbClr val="000000"/>
                </a:solidFill>
                <a:latin typeface="Consolas" panose="020B0609020204030204" pitchFamily="49" charset="0"/>
              </a:rPr>
              <a:t>    {</a:t>
            </a:r>
          </a:p>
          <a:p>
            <a:r>
              <a:rPr lang="lv-LV" sz="1400" dirty="0">
                <a:solidFill>
                  <a:srgbClr val="000000"/>
                </a:solidFill>
                <a:latin typeface="Consolas" panose="020B0609020204030204" pitchFamily="49" charset="0"/>
              </a:rPr>
              <a:t>        </a:t>
            </a:r>
            <a:r>
              <a:rPr lang="lv-LV" sz="1400" dirty="0">
                <a:solidFill>
                  <a:srgbClr val="0000FF"/>
                </a:solidFill>
                <a:latin typeface="Consolas" panose="020B0609020204030204" pitchFamily="49" charset="0"/>
              </a:rPr>
              <a:t>var</a:t>
            </a:r>
            <a:r>
              <a:rPr lang="lv-LV" sz="1400" dirty="0">
                <a:solidFill>
                  <a:srgbClr val="000000"/>
                </a:solidFill>
                <a:latin typeface="Consolas" panose="020B0609020204030204" pitchFamily="49" charset="0"/>
              </a:rPr>
              <a:t> result = </a:t>
            </a:r>
            <a:r>
              <a:rPr lang="lv-LV" sz="1400" dirty="0">
                <a:solidFill>
                  <a:srgbClr val="0000FF"/>
                </a:solidFill>
                <a:latin typeface="Consolas" panose="020B0609020204030204" pitchFamily="49" charset="0"/>
              </a:rPr>
              <a:t>await</a:t>
            </a:r>
            <a:r>
              <a:rPr lang="lv-LV" sz="1400" dirty="0">
                <a:solidFill>
                  <a:srgbClr val="000000"/>
                </a:solidFill>
                <a:latin typeface="Consolas" panose="020B0609020204030204" pitchFamily="49" charset="0"/>
              </a:rPr>
              <a:t> client.</a:t>
            </a:r>
            <a:r>
              <a:rPr lang="lv-LV" sz="1400" dirty="0">
                <a:solidFill>
                  <a:srgbClr val="008B8B"/>
                </a:solidFill>
                <a:latin typeface="Consolas" panose="020B0609020204030204" pitchFamily="49" charset="0"/>
              </a:rPr>
              <a:t>AnalyzeAsync</a:t>
            </a:r>
            <a:r>
              <a:rPr lang="lv-LV" sz="1400" dirty="0">
                <a:solidFill>
                  <a:srgbClr val="000000"/>
                </a:solidFill>
                <a:latin typeface="Consolas" panose="020B0609020204030204" pitchFamily="49" charset="0"/>
              </a:rPr>
              <a:t>(</a:t>
            </a:r>
            <a:r>
              <a:rPr lang="lv-LV" sz="1400" dirty="0">
                <a:solidFill>
                  <a:srgbClr val="0000FF"/>
                </a:solidFill>
                <a:latin typeface="Consolas" panose="020B0609020204030204" pitchFamily="49" charset="0"/>
              </a:rPr>
              <a:t>new </a:t>
            </a:r>
            <a:r>
              <a:rPr lang="en-US" sz="1400" dirty="0" err="1">
                <a:solidFill>
                  <a:srgbClr val="00008B"/>
                </a:solidFill>
                <a:latin typeface="Consolas" panose="020B0609020204030204" pitchFamily="49" charset="0"/>
              </a:rPr>
              <a:t>VisionAnalysisClient</a:t>
            </a:r>
            <a:r>
              <a:rPr lang="en-US" sz="1400" dirty="0">
                <a:solidFill>
                  <a:srgbClr val="00008B"/>
                </a:solidFill>
                <a:latin typeface="Consolas" panose="020B0609020204030204" pitchFamily="49" charset="0"/>
              </a:rPr>
              <a:t>(</a:t>
            </a:r>
            <a:r>
              <a:rPr lang="lv-LV" sz="1400" dirty="0">
                <a:solidFill>
                  <a:srgbClr val="000000"/>
                </a:solidFill>
                <a:latin typeface="Consolas" panose="020B0609020204030204" pitchFamily="49" charset="0"/>
              </a:rPr>
              <a:t>inBlob</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p>
          <a:p>
            <a:r>
              <a:rPr lang="en-US" sz="1400" dirty="0">
                <a:solidFill>
                  <a:srgbClr val="800080"/>
                </a:solidFill>
                <a:latin typeface="Consolas" panose="020B0609020204030204" pitchFamily="49" charset="0"/>
              </a:rPr>
              <a:t>                                                    Options</a:t>
            </a:r>
            <a:r>
              <a:rPr lang="en-US" sz="1400" dirty="0">
                <a:solidFill>
                  <a:srgbClr val="000000"/>
                </a:solidFill>
                <a:latin typeface="Consolas" panose="020B0609020204030204" pitchFamily="49" charset="0"/>
              </a:rPr>
              <a:t> = </a:t>
            </a:r>
            <a:r>
              <a:rPr lang="lv-LV" sz="1400" dirty="0">
                <a:solidFill>
                  <a:srgbClr val="00008B"/>
                </a:solidFill>
                <a:latin typeface="Consolas" panose="020B0609020204030204" pitchFamily="49" charset="0"/>
              </a:rPr>
              <a:t>Visual</a:t>
            </a:r>
            <a:r>
              <a:rPr lang="en-US" sz="1400" dirty="0" err="1">
                <a:solidFill>
                  <a:srgbClr val="00008B"/>
                </a:solidFill>
                <a:latin typeface="Consolas" panose="020B0609020204030204" pitchFamily="49" charset="0"/>
              </a:rPr>
              <a:t>AnalysisOptions</a:t>
            </a:r>
            <a:r>
              <a:rPr lang="lv-LV" sz="1400" dirty="0">
                <a:solidFill>
                  <a:srgbClr val="000000"/>
                </a:solidFill>
                <a:latin typeface="Consolas" panose="020B0609020204030204" pitchFamily="49" charset="0"/>
              </a:rPr>
              <a:t>.</a:t>
            </a:r>
            <a:r>
              <a:rPr lang="lv-LV" sz="1400" b="1" dirty="0">
                <a:solidFill>
                  <a:srgbClr val="800080"/>
                </a:solidFill>
                <a:latin typeface="Consolas" panose="020B0609020204030204" pitchFamily="49" charset="0"/>
              </a:rPr>
              <a:t>Categories</a:t>
            </a:r>
            <a:r>
              <a:rPr lang="en-US" sz="1400" b="1" dirty="0">
                <a:latin typeface="Consolas" panose="020B0609020204030204" pitchFamily="49" charset="0"/>
              </a:rPr>
              <a:t> |</a:t>
            </a:r>
          </a:p>
          <a:p>
            <a:r>
              <a:rPr lang="en-US" sz="1400" dirty="0">
                <a:solidFill>
                  <a:srgbClr val="00008B"/>
                </a:solidFill>
                <a:latin typeface="Consolas" panose="020B0609020204030204" pitchFamily="49" charset="0"/>
              </a:rPr>
              <a:t>                                                              </a:t>
            </a:r>
            <a:r>
              <a:rPr lang="lv-LV" sz="1400" dirty="0">
                <a:solidFill>
                  <a:srgbClr val="00008B"/>
                </a:solidFill>
                <a:latin typeface="Consolas" panose="020B0609020204030204" pitchFamily="49" charset="0"/>
              </a:rPr>
              <a:t>Visual</a:t>
            </a:r>
            <a:r>
              <a:rPr lang="en-US" sz="1400" dirty="0" err="1">
                <a:solidFill>
                  <a:srgbClr val="00008B"/>
                </a:solidFill>
                <a:latin typeface="Consolas" panose="020B0609020204030204" pitchFamily="49" charset="0"/>
              </a:rPr>
              <a:t>AnalysisOptions</a:t>
            </a:r>
            <a:r>
              <a:rPr lang="lv-LV" sz="1400" dirty="0">
                <a:solidFill>
                  <a:srgbClr val="000000"/>
                </a:solidFill>
                <a:latin typeface="Consolas" panose="020B0609020204030204" pitchFamily="49" charset="0"/>
              </a:rPr>
              <a:t>.</a:t>
            </a:r>
            <a:r>
              <a:rPr lang="en-US" sz="1400" b="1" dirty="0">
                <a:solidFill>
                  <a:srgbClr val="800080"/>
                </a:solidFill>
                <a:latin typeface="Consolas" panose="020B0609020204030204" pitchFamily="49" charset="0"/>
              </a:rPr>
              <a:t>Color</a:t>
            </a:r>
            <a:r>
              <a:rPr lang="en-US" sz="1400" b="1" dirty="0">
                <a:latin typeface="Consolas" panose="020B0609020204030204" pitchFamily="49" charset="0"/>
              </a:rPr>
              <a:t> |</a:t>
            </a:r>
          </a:p>
          <a:p>
            <a:r>
              <a:rPr lang="en-US" sz="1400" dirty="0">
                <a:solidFill>
                  <a:srgbClr val="00008B"/>
                </a:solidFill>
                <a:latin typeface="Consolas" panose="020B0609020204030204" pitchFamily="49" charset="0"/>
              </a:rPr>
              <a:t>                                                              </a:t>
            </a:r>
            <a:r>
              <a:rPr lang="lv-LV" sz="1400" dirty="0">
                <a:solidFill>
                  <a:srgbClr val="00008B"/>
                </a:solidFill>
                <a:latin typeface="Consolas" panose="020B0609020204030204" pitchFamily="49" charset="0"/>
              </a:rPr>
              <a:t>Visual</a:t>
            </a:r>
            <a:r>
              <a:rPr lang="en-US" sz="1400" dirty="0" err="1">
                <a:solidFill>
                  <a:srgbClr val="00008B"/>
                </a:solidFill>
                <a:latin typeface="Consolas" panose="020B0609020204030204" pitchFamily="49" charset="0"/>
              </a:rPr>
              <a:t>AnalysisOptions</a:t>
            </a:r>
            <a:r>
              <a:rPr lang="lv-LV" sz="1400" dirty="0">
                <a:solidFill>
                  <a:srgbClr val="000000"/>
                </a:solidFill>
                <a:latin typeface="Consolas" panose="020B0609020204030204" pitchFamily="49" charset="0"/>
              </a:rPr>
              <a:t>.</a:t>
            </a:r>
            <a:r>
              <a:rPr lang="en-US" sz="1400" b="1" dirty="0">
                <a:solidFill>
                  <a:srgbClr val="800080"/>
                </a:solidFill>
                <a:latin typeface="Consolas" panose="020B0609020204030204" pitchFamily="49" charset="0"/>
              </a:rPr>
              <a:t>Description</a:t>
            </a:r>
            <a:r>
              <a:rPr lang="en-US" sz="1400" b="1" dirty="0">
                <a:latin typeface="Consolas" panose="020B0609020204030204" pitchFamily="49" charset="0"/>
              </a:rPr>
              <a:t> |</a:t>
            </a:r>
          </a:p>
          <a:p>
            <a:r>
              <a:rPr lang="en-US" sz="1400" dirty="0">
                <a:solidFill>
                  <a:srgbClr val="00008B"/>
                </a:solidFill>
                <a:latin typeface="Consolas" panose="020B0609020204030204" pitchFamily="49" charset="0"/>
              </a:rPr>
              <a:t>                                                              </a:t>
            </a:r>
            <a:r>
              <a:rPr lang="lv-LV" sz="1400" dirty="0">
                <a:solidFill>
                  <a:srgbClr val="00008B"/>
                </a:solidFill>
                <a:latin typeface="Consolas" panose="020B0609020204030204" pitchFamily="49" charset="0"/>
              </a:rPr>
              <a:t>Visual</a:t>
            </a:r>
            <a:r>
              <a:rPr lang="en-US" sz="1400" dirty="0" err="1">
                <a:solidFill>
                  <a:srgbClr val="00008B"/>
                </a:solidFill>
                <a:latin typeface="Consolas" panose="020B0609020204030204" pitchFamily="49" charset="0"/>
              </a:rPr>
              <a:t>AnalysisOptions</a:t>
            </a:r>
            <a:r>
              <a:rPr lang="lv-LV" sz="1400" dirty="0">
                <a:solidFill>
                  <a:srgbClr val="000000"/>
                </a:solidFill>
                <a:latin typeface="Consolas" panose="020B0609020204030204" pitchFamily="49" charset="0"/>
              </a:rPr>
              <a:t>.</a:t>
            </a:r>
            <a:r>
              <a:rPr lang="en-US" sz="1400" b="1" dirty="0">
                <a:solidFill>
                  <a:srgbClr val="800080"/>
                </a:solidFill>
                <a:latin typeface="Consolas" panose="020B0609020204030204" pitchFamily="49" charset="0"/>
              </a:rPr>
              <a:t>Faces</a:t>
            </a:r>
            <a:r>
              <a:rPr lang="en-US" sz="1400" b="1" dirty="0">
                <a:latin typeface="Consolas" panose="020B0609020204030204" pitchFamily="49" charset="0"/>
              </a:rPr>
              <a:t> |</a:t>
            </a:r>
          </a:p>
          <a:p>
            <a:r>
              <a:rPr lang="en-US" sz="1400" dirty="0">
                <a:solidFill>
                  <a:srgbClr val="00008B"/>
                </a:solidFill>
                <a:latin typeface="Consolas" panose="020B0609020204030204" pitchFamily="49" charset="0"/>
              </a:rPr>
              <a:t>                                                              </a:t>
            </a:r>
            <a:r>
              <a:rPr lang="lv-LV" sz="1400" dirty="0">
                <a:solidFill>
                  <a:srgbClr val="00008B"/>
                </a:solidFill>
                <a:latin typeface="Consolas" panose="020B0609020204030204" pitchFamily="49" charset="0"/>
              </a:rPr>
              <a:t>Visual</a:t>
            </a:r>
            <a:r>
              <a:rPr lang="en-US" sz="1400" dirty="0" err="1">
                <a:solidFill>
                  <a:srgbClr val="00008B"/>
                </a:solidFill>
                <a:latin typeface="Consolas" panose="020B0609020204030204" pitchFamily="49" charset="0"/>
              </a:rPr>
              <a:t>AnalysisOptions</a:t>
            </a:r>
            <a:r>
              <a:rPr lang="lv-LV" sz="1400" dirty="0">
                <a:solidFill>
                  <a:srgbClr val="000000"/>
                </a:solidFill>
                <a:latin typeface="Consolas" panose="020B0609020204030204" pitchFamily="49" charset="0"/>
              </a:rPr>
              <a:t>.</a:t>
            </a:r>
            <a:r>
              <a:rPr lang="en-US" sz="1400" b="1" dirty="0" err="1">
                <a:solidFill>
                  <a:srgbClr val="800080"/>
                </a:solidFill>
                <a:latin typeface="Consolas" panose="020B0609020204030204" pitchFamily="49" charset="0"/>
              </a:rPr>
              <a:t>ImageType</a:t>
            </a:r>
            <a:r>
              <a:rPr lang="en-US" sz="1400" b="1" dirty="0">
                <a:latin typeface="Consolas" panose="020B0609020204030204" pitchFamily="49" charset="0"/>
              </a:rPr>
              <a:t> |</a:t>
            </a:r>
            <a:endParaRPr lang="en-US" sz="1400" dirty="0">
              <a:latin typeface="Consolas" panose="020B0609020204030204" pitchFamily="49" charset="0"/>
            </a:endParaRPr>
          </a:p>
          <a:p>
            <a:r>
              <a:rPr lang="en-US" sz="1400" dirty="0">
                <a:solidFill>
                  <a:srgbClr val="00008B"/>
                </a:solidFill>
                <a:latin typeface="Consolas" panose="020B0609020204030204" pitchFamily="49" charset="0"/>
              </a:rPr>
              <a:t>                                                              </a:t>
            </a:r>
            <a:r>
              <a:rPr lang="lv-LV" sz="1400" dirty="0">
                <a:solidFill>
                  <a:srgbClr val="00008B"/>
                </a:solidFill>
                <a:latin typeface="Consolas" panose="020B0609020204030204" pitchFamily="49" charset="0"/>
              </a:rPr>
              <a:t>Visual</a:t>
            </a:r>
            <a:r>
              <a:rPr lang="en-US" sz="1400" dirty="0" err="1">
                <a:solidFill>
                  <a:srgbClr val="00008B"/>
                </a:solidFill>
                <a:latin typeface="Consolas" panose="020B0609020204030204" pitchFamily="49" charset="0"/>
              </a:rPr>
              <a:t>AnalysisOptions</a:t>
            </a:r>
            <a:r>
              <a:rPr lang="lv-LV" sz="1400" dirty="0">
                <a:solidFill>
                  <a:srgbClr val="000000"/>
                </a:solidFill>
                <a:latin typeface="Consolas" panose="020B0609020204030204" pitchFamily="49" charset="0"/>
              </a:rPr>
              <a:t>.</a:t>
            </a:r>
            <a:r>
              <a:rPr lang="en-US" sz="1400" b="1" dirty="0">
                <a:solidFill>
                  <a:srgbClr val="800080"/>
                </a:solidFill>
                <a:latin typeface="Consolas" panose="020B0609020204030204" pitchFamily="49" charset="0"/>
              </a:rPr>
              <a:t>Tags</a:t>
            </a:r>
            <a:endParaRPr lang="en-US" sz="1400" dirty="0">
              <a:latin typeface="Consolas" panose="020B0609020204030204" pitchFamily="49" charset="0"/>
            </a:endParaRPr>
          </a:p>
          <a:p>
            <a:r>
              <a:rPr lang="en-US" sz="1400" dirty="0">
                <a:solidFill>
                  <a:srgbClr val="000000"/>
                </a:solidFill>
                <a:latin typeface="Consolas" panose="020B0609020204030204" pitchFamily="49" charset="0"/>
              </a:rPr>
              <a:t>                                               }</a:t>
            </a:r>
            <a:r>
              <a:rPr lang="lv-LV" sz="1400" dirty="0">
                <a:solidFill>
                  <a:srgbClr val="000000"/>
                </a:solidFill>
                <a:latin typeface="Consolas" panose="020B0609020204030204" pitchFamily="49" charset="0"/>
              </a:rPr>
              <a:t>);</a:t>
            </a:r>
          </a:p>
          <a:p>
            <a:endParaRPr lang="lv-LV" sz="1400" dirty="0"/>
          </a:p>
        </p:txBody>
      </p:sp>
      <p:sp>
        <p:nvSpPr>
          <p:cNvPr id="4" name="Rectangle 3">
            <a:extLst>
              <a:ext uri="{FF2B5EF4-FFF2-40B4-BE49-F238E27FC236}">
                <a16:creationId xmlns:a16="http://schemas.microsoft.com/office/drawing/2014/main" id="{483EB2B5-D213-4905-A1D3-5C813AEBC042}"/>
              </a:ext>
            </a:extLst>
          </p:cNvPr>
          <p:cNvSpPr/>
          <p:nvPr/>
        </p:nvSpPr>
        <p:spPr>
          <a:xfrm>
            <a:off x="1538288" y="2347912"/>
            <a:ext cx="9830438" cy="438151"/>
          </a:xfrm>
          <a:prstGeom prst="rect">
            <a:avLst/>
          </a:prstGeom>
          <a:noFill/>
          <a:ln w="25400"/>
        </p:spPr>
        <p:style>
          <a:lnRef idx="2">
            <a:schemeClr val="accent2"/>
          </a:lnRef>
          <a:fillRef idx="1">
            <a:schemeClr val="lt1"/>
          </a:fillRef>
          <a:effectRef idx="0">
            <a:schemeClr val="accent2"/>
          </a:effectRef>
          <a:fontRef idx="minor">
            <a:schemeClr val="dk1"/>
          </a:fontRef>
        </p:style>
        <p:txBody>
          <a:bodyPr rtlCol="0" anchor="ctr"/>
          <a:lstStyle/>
          <a:p>
            <a:pPr algn="ctr"/>
            <a:endParaRPr lang="lv-LV"/>
          </a:p>
        </p:txBody>
      </p:sp>
    </p:spTree>
    <p:extLst>
      <p:ext uri="{BB962C8B-B14F-4D97-AF65-F5344CB8AC3E}">
        <p14:creationId xmlns:p14="http://schemas.microsoft.com/office/powerpoint/2010/main" val="1287248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86BCA7-EA51-48DF-B13C-D3E2B1233AE4}"/>
              </a:ext>
            </a:extLst>
          </p:cNvPr>
          <p:cNvSpPr>
            <a:spLocks noGrp="1"/>
          </p:cNvSpPr>
          <p:nvPr>
            <p:ph type="ctrTitle"/>
          </p:nvPr>
        </p:nvSpPr>
        <p:spPr/>
        <p:txBody>
          <a:bodyPr>
            <a:normAutofit fontScale="90000"/>
          </a:bodyPr>
          <a:lstStyle/>
          <a:p>
            <a:r>
              <a:rPr lang="lv-LV" dirty="0"/>
              <a:t>How to draw </a:t>
            </a:r>
            <a:br>
              <a:rPr lang="lv-LV" dirty="0"/>
            </a:br>
            <a:r>
              <a:rPr lang="lv-LV" dirty="0"/>
              <a:t>diagram for serverless apps?</a:t>
            </a:r>
          </a:p>
        </p:txBody>
      </p:sp>
    </p:spTree>
    <p:extLst>
      <p:ext uri="{BB962C8B-B14F-4D97-AF65-F5344CB8AC3E}">
        <p14:creationId xmlns:p14="http://schemas.microsoft.com/office/powerpoint/2010/main" val="637816594"/>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D0DA27F-8C1B-4EEB-B6B1-2BAAF50B3B22}"/>
              </a:ext>
            </a:extLst>
          </p:cNvPr>
          <p:cNvSpPr>
            <a:spLocks noGrp="1"/>
          </p:cNvSpPr>
          <p:nvPr>
            <p:ph idx="13"/>
          </p:nvPr>
        </p:nvSpPr>
        <p:spPr/>
        <p:txBody>
          <a:bodyPr/>
          <a:lstStyle/>
          <a:p>
            <a:endParaRPr lang="lv-LV"/>
          </a:p>
        </p:txBody>
      </p:sp>
      <p:pic>
        <p:nvPicPr>
          <p:cNvPr id="7" name="Picture 6">
            <a:extLst>
              <a:ext uri="{FF2B5EF4-FFF2-40B4-BE49-F238E27FC236}">
                <a16:creationId xmlns:a16="http://schemas.microsoft.com/office/drawing/2014/main" id="{EA8ED7FA-6058-4975-A3CB-F6B9E8219750}"/>
              </a:ext>
            </a:extLst>
          </p:cNvPr>
          <p:cNvPicPr>
            <a:picLocks noChangeAspect="1"/>
          </p:cNvPicPr>
          <p:nvPr/>
        </p:nvPicPr>
        <p:blipFill>
          <a:blip r:embed="rId2"/>
          <a:stretch>
            <a:fillRect/>
          </a:stretch>
        </p:blipFill>
        <p:spPr>
          <a:xfrm>
            <a:off x="1942886" y="806315"/>
            <a:ext cx="8306227" cy="5245370"/>
          </a:xfrm>
          <a:prstGeom prst="rect">
            <a:avLst/>
          </a:prstGeom>
        </p:spPr>
      </p:pic>
    </p:spTree>
    <p:extLst>
      <p:ext uri="{BB962C8B-B14F-4D97-AF65-F5344CB8AC3E}">
        <p14:creationId xmlns:p14="http://schemas.microsoft.com/office/powerpoint/2010/main" val="29376449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A844A4-40CE-4D1E-9A32-EA1E590DEE4E}"/>
              </a:ext>
            </a:extLst>
          </p:cNvPr>
          <p:cNvSpPr>
            <a:spLocks noGrp="1"/>
          </p:cNvSpPr>
          <p:nvPr>
            <p:ph type="ctrTitle"/>
          </p:nvPr>
        </p:nvSpPr>
        <p:spPr/>
        <p:txBody>
          <a:bodyPr/>
          <a:lstStyle/>
          <a:p>
            <a:r>
              <a:rPr lang="lv-LV" dirty="0"/>
              <a:t>Functions Visualizer</a:t>
            </a:r>
          </a:p>
        </p:txBody>
      </p:sp>
    </p:spTree>
    <p:extLst>
      <p:ext uri="{BB962C8B-B14F-4D97-AF65-F5344CB8AC3E}">
        <p14:creationId xmlns:p14="http://schemas.microsoft.com/office/powerpoint/2010/main" val="3520307488"/>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7BD2F05-9366-4248-838D-0A2B8CA07EE3}"/>
              </a:ext>
            </a:extLst>
          </p:cNvPr>
          <p:cNvSpPr>
            <a:spLocks noGrp="1"/>
          </p:cNvSpPr>
          <p:nvPr>
            <p:ph idx="1"/>
          </p:nvPr>
        </p:nvSpPr>
        <p:spPr/>
        <p:txBody>
          <a:bodyPr/>
          <a:lstStyle/>
          <a:p>
            <a:r>
              <a:rPr lang="en-US" dirty="0"/>
              <a:t>f</a:t>
            </a:r>
            <a:r>
              <a:rPr lang="lv-LV" dirty="0"/>
              <a:t>unctions-visualizer.azurewebsites.net*</a:t>
            </a:r>
          </a:p>
        </p:txBody>
      </p:sp>
    </p:spTree>
    <p:extLst>
      <p:ext uri="{BB962C8B-B14F-4D97-AF65-F5344CB8AC3E}">
        <p14:creationId xmlns:p14="http://schemas.microsoft.com/office/powerpoint/2010/main" val="10035211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4C75E6-9436-4B9E-95D4-8EC44F8B4AD3}"/>
              </a:ext>
            </a:extLst>
          </p:cNvPr>
          <p:cNvSpPr>
            <a:spLocks noGrp="1"/>
          </p:cNvSpPr>
          <p:nvPr>
            <p:ph idx="13"/>
          </p:nvPr>
        </p:nvSpPr>
        <p:spPr/>
        <p:txBody>
          <a:bodyPr/>
          <a:lstStyle/>
          <a:p>
            <a:endParaRPr lang="lv-LV"/>
          </a:p>
        </p:txBody>
      </p:sp>
      <p:pic>
        <p:nvPicPr>
          <p:cNvPr id="4" name="Picture 3">
            <a:extLst>
              <a:ext uri="{FF2B5EF4-FFF2-40B4-BE49-F238E27FC236}">
                <a16:creationId xmlns:a16="http://schemas.microsoft.com/office/drawing/2014/main" id="{BB826F14-47A6-4969-8F61-307C704680AA}"/>
              </a:ext>
            </a:extLst>
          </p:cNvPr>
          <p:cNvPicPr>
            <a:picLocks noChangeAspect="1"/>
          </p:cNvPicPr>
          <p:nvPr/>
        </p:nvPicPr>
        <p:blipFill rotWithShape="1">
          <a:blip r:embed="rId2"/>
          <a:srcRect b="17712"/>
          <a:stretch/>
        </p:blipFill>
        <p:spPr>
          <a:xfrm>
            <a:off x="1027369" y="607326"/>
            <a:ext cx="10137262" cy="564334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624508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D166F3-CA7C-474C-A460-532408490D28}"/>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704F41DC-5B34-47E2-A029-09058FC73DB3}"/>
              </a:ext>
            </a:extLst>
          </p:cNvPr>
          <p:cNvPicPr>
            <a:picLocks noChangeAspect="1"/>
          </p:cNvPicPr>
          <p:nvPr/>
        </p:nvPicPr>
        <p:blipFill rotWithShape="1">
          <a:blip r:embed="rId2"/>
          <a:srcRect l="1504" t="1485"/>
          <a:stretch/>
        </p:blipFill>
        <p:spPr>
          <a:xfrm>
            <a:off x="1445079" y="1036863"/>
            <a:ext cx="9446078" cy="485749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896889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0D47D4-6B5F-445C-A8AB-2890A49FE179}"/>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BD890DBB-5205-4C34-AA32-EF2AB4D43B52}"/>
              </a:ext>
            </a:extLst>
          </p:cNvPr>
          <p:cNvPicPr>
            <a:picLocks noChangeAspect="1"/>
          </p:cNvPicPr>
          <p:nvPr/>
        </p:nvPicPr>
        <p:blipFill>
          <a:blip r:embed="rId2"/>
          <a:stretch>
            <a:fillRect/>
          </a:stretch>
        </p:blipFill>
        <p:spPr>
          <a:xfrm>
            <a:off x="371475" y="1076325"/>
            <a:ext cx="11449050" cy="47053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767826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86BCA7-EA51-48DF-B13C-D3E2B1233AE4}"/>
              </a:ext>
            </a:extLst>
          </p:cNvPr>
          <p:cNvSpPr>
            <a:spLocks noGrp="1"/>
          </p:cNvSpPr>
          <p:nvPr>
            <p:ph type="ctrTitle"/>
          </p:nvPr>
        </p:nvSpPr>
        <p:spPr/>
        <p:txBody>
          <a:bodyPr/>
          <a:lstStyle/>
          <a:p>
            <a:r>
              <a:rPr lang="en-US" dirty="0"/>
              <a:t>Functions Best Practices</a:t>
            </a:r>
            <a:endParaRPr lang="lv-LV" dirty="0"/>
          </a:p>
        </p:txBody>
      </p:sp>
    </p:spTree>
    <p:extLst>
      <p:ext uri="{BB962C8B-B14F-4D97-AF65-F5344CB8AC3E}">
        <p14:creationId xmlns:p14="http://schemas.microsoft.com/office/powerpoint/2010/main" val="1502603839"/>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6DDB79-6ED8-4B5B-96C7-A91791CCE449}"/>
              </a:ext>
            </a:extLst>
          </p:cNvPr>
          <p:cNvSpPr>
            <a:spLocks noGrp="1"/>
          </p:cNvSpPr>
          <p:nvPr>
            <p:ph idx="1"/>
          </p:nvPr>
        </p:nvSpPr>
        <p:spPr/>
        <p:txBody>
          <a:bodyPr/>
          <a:lstStyle/>
          <a:p>
            <a:r>
              <a:rPr lang="en-US" dirty="0"/>
              <a:t>"Serverless is to servers as JavaScript is to Java." </a:t>
            </a:r>
            <a:endParaRPr lang="lv-LV" dirty="0"/>
          </a:p>
          <a:p>
            <a:r>
              <a:rPr lang="lv-LV" dirty="0"/>
              <a:t>							--</a:t>
            </a:r>
            <a:r>
              <a:rPr lang="en-US" dirty="0"/>
              <a:t> Dave Cheney</a:t>
            </a:r>
          </a:p>
        </p:txBody>
      </p:sp>
    </p:spTree>
    <p:extLst>
      <p:ext uri="{BB962C8B-B14F-4D97-AF65-F5344CB8AC3E}">
        <p14:creationId xmlns:p14="http://schemas.microsoft.com/office/powerpoint/2010/main" val="41380166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4D9271D-861F-488D-8E2B-4A1927DFD8D4}"/>
              </a:ext>
            </a:extLst>
          </p:cNvPr>
          <p:cNvSpPr>
            <a:spLocks noGrp="1"/>
          </p:cNvSpPr>
          <p:nvPr>
            <p:ph idx="1"/>
          </p:nvPr>
        </p:nvSpPr>
        <p:spPr/>
        <p:txBody>
          <a:bodyPr/>
          <a:lstStyle/>
          <a:p>
            <a:r>
              <a:rPr lang="en-US" dirty="0"/>
              <a:t>Single thing (* not necessarily simple)</a:t>
            </a:r>
          </a:p>
          <a:p>
            <a:r>
              <a:rPr lang="lv-LV" dirty="0"/>
              <a:t>Defensive</a:t>
            </a:r>
            <a:r>
              <a:rPr lang="en-US" dirty="0"/>
              <a:t> (survive duplicates)</a:t>
            </a:r>
          </a:p>
          <a:p>
            <a:r>
              <a:rPr lang="en-US" dirty="0"/>
              <a:t>Share connections</a:t>
            </a:r>
            <a:endParaRPr lang="lv-LV" dirty="0"/>
          </a:p>
          <a:p>
            <a:r>
              <a:rPr lang="lv-LV" dirty="0"/>
              <a:t>Persistant storage across functions</a:t>
            </a:r>
            <a:endParaRPr lang="en-US" dirty="0"/>
          </a:p>
          <a:p>
            <a:r>
              <a:rPr lang="en-US" dirty="0"/>
              <a:t>Finish </a:t>
            </a:r>
            <a:r>
              <a:rPr lang="lv-LV" dirty="0"/>
              <a:t>ASAP or die</a:t>
            </a:r>
            <a:endParaRPr lang="en-US" dirty="0"/>
          </a:p>
        </p:txBody>
      </p:sp>
    </p:spTree>
    <p:extLst>
      <p:ext uri="{BB962C8B-B14F-4D97-AF65-F5344CB8AC3E}">
        <p14:creationId xmlns:p14="http://schemas.microsoft.com/office/powerpoint/2010/main" val="1935553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4"/>
          <p:cNvSpPr txBox="1">
            <a:spLocks/>
          </p:cNvSpPr>
          <p:nvPr/>
        </p:nvSpPr>
        <p:spPr bwMode="auto">
          <a:xfrm>
            <a:off x="590550" y="2545482"/>
            <a:ext cx="10506075" cy="17526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Font typeface="Arial" pitchFamily="34" charset="0"/>
              <a:buNone/>
              <a:defRPr sz="3200" kern="1200" baseline="0">
                <a:solidFill>
                  <a:srgbClr val="DCDCDC"/>
                </a:solidFill>
                <a:latin typeface="Trebuchet MS" pitchFamily="34" charset="0"/>
                <a:ea typeface="+mn-ea"/>
                <a:cs typeface="+mn-cs"/>
              </a:defRPr>
            </a:lvl1pPr>
            <a:lvl2pPr marL="457200" indent="0" algn="ctr" rtl="0" eaLnBrk="1" fontAlgn="base" hangingPunct="1">
              <a:spcBef>
                <a:spcPct val="20000"/>
              </a:spcBef>
              <a:spcAft>
                <a:spcPct val="0"/>
              </a:spcAft>
              <a:buFont typeface="Arial" pitchFamily="34" charset="0"/>
              <a:buNone/>
              <a:defRPr sz="2800" kern="1200">
                <a:solidFill>
                  <a:schemeClr val="tx1">
                    <a:tint val="75000"/>
                  </a:schemeClr>
                </a:solidFill>
                <a:latin typeface="Trebuchet MS" pitchFamily="34" charset="0"/>
                <a:ea typeface="+mn-ea"/>
                <a:cs typeface="+mn-cs"/>
              </a:defRPr>
            </a:lvl2pPr>
            <a:lvl3pPr marL="914400" indent="0" algn="ctr" rtl="0" eaLnBrk="1" fontAlgn="base" hangingPunct="1">
              <a:spcBef>
                <a:spcPct val="20000"/>
              </a:spcBef>
              <a:spcAft>
                <a:spcPct val="0"/>
              </a:spcAft>
              <a:buFont typeface="Arial" pitchFamily="34" charset="0"/>
              <a:buNone/>
              <a:defRPr sz="2400" kern="1200">
                <a:solidFill>
                  <a:schemeClr val="tx1">
                    <a:tint val="75000"/>
                  </a:schemeClr>
                </a:solidFill>
                <a:latin typeface="Trebuchet MS" pitchFamily="34" charset="0"/>
                <a:ea typeface="+mn-ea"/>
                <a:cs typeface="+mn-cs"/>
              </a:defRPr>
            </a:lvl3pPr>
            <a:lvl4pPr marL="1371600" indent="0" algn="ctr" rtl="0" eaLnBrk="1" fontAlgn="base" hangingPunct="1">
              <a:spcBef>
                <a:spcPct val="20000"/>
              </a:spcBef>
              <a:spcAft>
                <a:spcPct val="0"/>
              </a:spcAft>
              <a:buFont typeface="Arial" pitchFamily="34" charset="0"/>
              <a:buNone/>
              <a:defRPr sz="2000" kern="1200">
                <a:solidFill>
                  <a:schemeClr val="tx1">
                    <a:tint val="75000"/>
                  </a:schemeClr>
                </a:solidFill>
                <a:latin typeface="Trebuchet MS" pitchFamily="34" charset="0"/>
                <a:ea typeface="+mn-ea"/>
                <a:cs typeface="+mn-cs"/>
              </a:defRPr>
            </a:lvl4pPr>
            <a:lvl5pPr marL="1828800" indent="0" algn="ctr" rtl="0" eaLnBrk="1" fontAlgn="base" hangingPunct="1">
              <a:spcBef>
                <a:spcPct val="20000"/>
              </a:spcBef>
              <a:spcAft>
                <a:spcPct val="0"/>
              </a:spcAft>
              <a:buFont typeface="Arial" pitchFamily="34" charset="0"/>
              <a:buNone/>
              <a:defRPr sz="2000" kern="1200">
                <a:solidFill>
                  <a:schemeClr val="tx1">
                    <a:tint val="75000"/>
                  </a:schemeClr>
                </a:solidFill>
                <a:latin typeface="Trebuchet MS" pitchFamily="34" charset="0"/>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lvl="0" algn="l">
              <a:defRPr/>
            </a:pPr>
            <a:r>
              <a:rPr lang="en-US" sz="4000" dirty="0" err="1">
                <a:effectLst>
                  <a:glow rad="63500">
                    <a:prstClr val="black">
                      <a:lumMod val="75000"/>
                      <a:lumOff val="25000"/>
                      <a:alpha val="40000"/>
                    </a:prstClr>
                  </a:glow>
                </a:effectLst>
              </a:rPr>
              <a:t>wałdis</a:t>
            </a:r>
            <a:r>
              <a:rPr lang="en-US" sz="4000" dirty="0">
                <a:effectLst>
                  <a:glow rad="63500">
                    <a:prstClr val="black">
                      <a:lumMod val="75000"/>
                      <a:lumOff val="25000"/>
                      <a:alpha val="40000"/>
                    </a:prstClr>
                  </a:glow>
                </a:effectLst>
              </a:rPr>
              <a:t> </a:t>
            </a:r>
            <a:r>
              <a:rPr lang="en-US" sz="4000" dirty="0" err="1">
                <a:effectLst>
                  <a:glow rad="63500">
                    <a:prstClr val="black">
                      <a:lumMod val="75000"/>
                      <a:lumOff val="25000"/>
                      <a:alpha val="40000"/>
                    </a:prstClr>
                  </a:glow>
                </a:effectLst>
              </a:rPr>
              <a:t>iljuczonok</a:t>
            </a:r>
            <a:r>
              <a:rPr lang="en-US" sz="4000" dirty="0">
                <a:effectLst>
                  <a:glow rad="63500">
                    <a:prstClr val="black">
                      <a:lumMod val="75000"/>
                      <a:lumOff val="25000"/>
                      <a:alpha val="40000"/>
                    </a:prstClr>
                  </a:glow>
                </a:effectLst>
              </a:rPr>
              <a:t> </a:t>
            </a:r>
            <a:r>
              <a:rPr kumimoji="0" lang="en-US" sz="4000" b="0" i="0" u="none" strike="noStrike" kern="1200" cap="none" spc="0" normalizeH="0" baseline="0" noProof="0" dirty="0">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(aka </a:t>
            </a:r>
            <a:r>
              <a:rPr kumimoji="0" lang="en-US" sz="4000" b="0" i="1" u="none" strike="noStrike" kern="1200" cap="none" spc="0" normalizeH="0" baseline="0" noProof="0" dirty="0">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technical fellow</a:t>
            </a:r>
            <a:r>
              <a:rPr kumimoji="0" lang="en-US" sz="4000" b="0" i="0" u="none" strike="noStrike" kern="1200" cap="none" spc="0" normalizeH="0" baseline="0" noProof="0" dirty="0">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a:t>
            </a:r>
          </a:p>
        </p:txBody>
      </p:sp>
      <p:sp>
        <p:nvSpPr>
          <p:cNvPr id="2" name="TextBox 1"/>
          <p:cNvSpPr txBox="1"/>
          <p:nvPr/>
        </p:nvSpPr>
        <p:spPr>
          <a:xfrm>
            <a:off x="2257291" y="3981095"/>
            <a:ext cx="8034289" cy="204541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indent="0" eaLnBrk="1" hangingPunct="1">
              <a:spcBef>
                <a:spcPct val="20000"/>
              </a:spcBef>
              <a:buFont typeface="Arial" pitchFamily="34" charset="0"/>
              <a:buNone/>
              <a:defRPr sz="4000" baseline="0">
                <a:solidFill>
                  <a:srgbClr val="DCDCDC"/>
                </a:solidFill>
                <a:effectLst>
                  <a:glow rad="63500">
                    <a:schemeClr val="tx1">
                      <a:lumMod val="75000"/>
                      <a:lumOff val="25000"/>
                      <a:alpha val="40000"/>
                    </a:schemeClr>
                  </a:glow>
                </a:effectLst>
                <a:latin typeface="Trebuchet MS" pitchFamily="34" charset="0"/>
                <a:cs typeface="+mn-cs"/>
              </a:defRPr>
            </a:lvl1pPr>
            <a:lvl2pPr indent="0" algn="ctr" eaLnBrk="1" hangingPunct="1">
              <a:spcBef>
                <a:spcPct val="20000"/>
              </a:spcBef>
              <a:buFont typeface="Arial" pitchFamily="34" charset="0"/>
              <a:buNone/>
              <a:defRPr sz="2800">
                <a:solidFill>
                  <a:schemeClr val="tx1">
                    <a:tint val="75000"/>
                  </a:schemeClr>
                </a:solidFill>
                <a:latin typeface="Trebuchet MS" pitchFamily="34" charset="0"/>
                <a:cs typeface="+mn-cs"/>
              </a:defRPr>
            </a:lvl2pPr>
            <a:lvl3pPr indent="0" algn="ctr" eaLnBrk="1" hangingPunct="1">
              <a:spcBef>
                <a:spcPct val="20000"/>
              </a:spcBef>
              <a:buFont typeface="Arial" pitchFamily="34" charset="0"/>
              <a:buNone/>
              <a:defRPr sz="2400">
                <a:solidFill>
                  <a:schemeClr val="tx1">
                    <a:tint val="75000"/>
                  </a:schemeClr>
                </a:solidFill>
                <a:latin typeface="Trebuchet MS" pitchFamily="34" charset="0"/>
                <a:cs typeface="+mn-cs"/>
              </a:defRPr>
            </a:lvl3pPr>
            <a:lvl4pPr indent="0" algn="ctr" eaLnBrk="1" hangingPunct="1">
              <a:spcBef>
                <a:spcPct val="20000"/>
              </a:spcBef>
              <a:buFont typeface="Arial" pitchFamily="34" charset="0"/>
              <a:buNone/>
              <a:defRPr sz="2000">
                <a:solidFill>
                  <a:schemeClr val="tx1">
                    <a:tint val="75000"/>
                  </a:schemeClr>
                </a:solidFill>
                <a:latin typeface="Trebuchet MS" pitchFamily="34" charset="0"/>
                <a:cs typeface="+mn-cs"/>
              </a:defRPr>
            </a:lvl4pPr>
            <a:lvl5pPr indent="0" algn="ctr" eaLnBrk="1" hangingPunct="1">
              <a:spcBef>
                <a:spcPct val="20000"/>
              </a:spcBef>
              <a:buFont typeface="Arial" pitchFamily="34" charset="0"/>
              <a:buNone/>
              <a:defRPr sz="2000">
                <a:solidFill>
                  <a:schemeClr val="tx1">
                    <a:tint val="75000"/>
                  </a:schemeClr>
                </a:solidFill>
                <a:latin typeface="Trebuchet MS" pitchFamily="34" charset="0"/>
                <a:cs typeface="+mn-cs"/>
              </a:defRPr>
            </a:lvl5pPr>
            <a:lvl6pPr indent="0" algn="ctr">
              <a:spcBef>
                <a:spcPct val="20000"/>
              </a:spcBef>
              <a:buFont typeface="Arial" pitchFamily="34" charset="0"/>
              <a:buNone/>
              <a:defRPr sz="2000">
                <a:solidFill>
                  <a:schemeClr val="tx1">
                    <a:tint val="75000"/>
                  </a:schemeClr>
                </a:solidFill>
                <a:latin typeface="+mn-lt"/>
                <a:cs typeface="+mn-cs"/>
              </a:defRPr>
            </a:lvl6pPr>
            <a:lvl7pPr indent="0" algn="ctr">
              <a:spcBef>
                <a:spcPct val="20000"/>
              </a:spcBef>
              <a:buFont typeface="Arial" pitchFamily="34" charset="0"/>
              <a:buNone/>
              <a:defRPr sz="2000">
                <a:solidFill>
                  <a:schemeClr val="tx1">
                    <a:tint val="75000"/>
                  </a:schemeClr>
                </a:solidFill>
                <a:latin typeface="+mn-lt"/>
                <a:cs typeface="+mn-cs"/>
              </a:defRPr>
            </a:lvl7pPr>
            <a:lvl8pPr indent="0" algn="ctr">
              <a:spcBef>
                <a:spcPct val="20000"/>
              </a:spcBef>
              <a:buFont typeface="Arial" pitchFamily="34" charset="0"/>
              <a:buNone/>
              <a:defRPr sz="2000">
                <a:solidFill>
                  <a:schemeClr val="tx1">
                    <a:tint val="75000"/>
                  </a:schemeClr>
                </a:solidFill>
                <a:latin typeface="+mn-lt"/>
                <a:cs typeface="+mn-cs"/>
              </a:defRPr>
            </a:lvl8pPr>
            <a:lvl9pPr indent="0" algn="ctr">
              <a:spcBef>
                <a:spcPct val="20000"/>
              </a:spcBef>
              <a:buFont typeface="Arial" pitchFamily="34" charset="0"/>
              <a:buNone/>
              <a:defRPr sz="2000">
                <a:solidFill>
                  <a:schemeClr val="tx1">
                    <a:tint val="75000"/>
                  </a:schemeClr>
                </a:solidFill>
                <a:latin typeface="+mn-lt"/>
                <a:cs typeface="+mn-cs"/>
              </a:defRPr>
            </a:lvl9pPr>
          </a:lstStyle>
          <a:p>
            <a:pPr marL="0" marR="0" lvl="0" indent="0" algn="l" defTabSz="914400" rtl="0" eaLnBrk="1" fontAlgn="auto" latinLnBrk="0" hangingPunct="1">
              <a:lnSpc>
                <a:spcPct val="15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rPr>
              <a:t>tech guy at </a:t>
            </a:r>
            <a:r>
              <a:rPr kumimoji="0" lang="en-US" sz="2000" b="0" i="0" u="sng" strike="noStrike" kern="1200" cap="none" spc="0" normalizeH="0" baseline="0" noProof="0" dirty="0">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rPr>
              <a:t>getadigital.com</a:t>
            </a:r>
            <a:endParaRPr kumimoji="0" lang="lv-LV" sz="2000" b="0" i="0" u="sng" strike="noStrike" kern="1200" cap="none" spc="0" normalizeH="0" baseline="0" noProof="0" dirty="0">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endParaRPr>
          </a:p>
          <a:p>
            <a:pPr marL="0" marR="0" lvl="0" indent="0" algn="l" defTabSz="914400" rtl="0" eaLnBrk="1" fontAlgn="auto" latinLnBrk="0" hangingPunct="1">
              <a:lnSpc>
                <a:spcPct val="15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rPr>
              <a:t>(Microsoft </a:t>
            </a:r>
            <a:r>
              <a:rPr kumimoji="0" lang="en-US" sz="2000" b="0" i="0" u="none" strike="noStrike" kern="1200" cap="none" spc="0" normalizeH="0" baseline="0" noProof="0" dirty="0" err="1">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rPr>
              <a:t>.Net</a:t>
            </a:r>
            <a:r>
              <a:rPr kumimoji="0" lang="en-US" sz="2000" b="0" i="0" u="none" strike="noStrike" kern="1200" cap="none" spc="0" normalizeH="0" baseline="0" noProof="0" dirty="0">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rPr>
              <a:t> + EPiServer) ◦ MVP</a:t>
            </a:r>
          </a:p>
          <a:p>
            <a:pPr marL="0" marR="0" lvl="0" indent="0" algn="l" defTabSz="914400" rtl="0" eaLnBrk="1" fontAlgn="auto" latinLnBrk="0" hangingPunct="1">
              <a:lnSpc>
                <a:spcPct val="15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rPr>
              <a:t>@</a:t>
            </a:r>
            <a:r>
              <a:rPr kumimoji="0" lang="en-US" sz="2400" b="0" i="0" u="none" strike="noStrike" kern="1200" cap="none" spc="0" normalizeH="0" baseline="0" noProof="0" dirty="0" err="1">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rPr>
              <a:t>tech_fellow</a:t>
            </a:r>
            <a:endParaRPr kumimoji="0" lang="lv-LV" sz="2400" b="0" i="0" u="none" strike="noStrike" kern="1200" cap="none" spc="0" normalizeH="0" baseline="0" noProof="0" dirty="0">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68528" y="6115410"/>
            <a:ext cx="598654" cy="598654"/>
          </a:xfrm>
          <a:prstGeom prst="rect">
            <a:avLst/>
          </a:prstGeom>
          <a:ln>
            <a:noFill/>
          </a:ln>
          <a:effectLst>
            <a:outerShdw blurRad="190500" algn="tl" rotWithShape="0">
              <a:srgbClr val="000000">
                <a:alpha val="70000"/>
              </a:srgbClr>
            </a:outerShdw>
          </a:effectLst>
        </p:spPr>
      </p:pic>
      <p:pic>
        <p:nvPicPr>
          <p:cNvPr id="1028" name="Picture 4" descr="https://pbs.twimg.com/profile_images/466941106119118848/BUkJ42Tb.jpeg"/>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1438216" y="6114378"/>
            <a:ext cx="599686" cy="59968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0" name="Picture 6" descr="https://blendersuxblog.files.wordpress.com/2013/02/mvpbo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98840" y="6115410"/>
            <a:ext cx="598654" cy="59865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9270A04-4467-441B-ADA4-E7228D9E87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5197" y="4152247"/>
            <a:ext cx="1317447" cy="139751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91710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072C6"/>
        </a:solidFill>
        <a:effectLst/>
      </p:bgPr>
    </p:bg>
    <p:spTree>
      <p:nvGrpSpPr>
        <p:cNvPr id="1" name=""/>
        <p:cNvGrpSpPr/>
        <p:nvPr/>
      </p:nvGrpSpPr>
      <p:grpSpPr>
        <a:xfrm>
          <a:off x="0" y="0"/>
          <a:ext cx="0" cy="0"/>
          <a:chOff x="0" y="0"/>
          <a:chExt cx="0" cy="0"/>
        </a:xfrm>
      </p:grpSpPr>
      <p:pic>
        <p:nvPicPr>
          <p:cNvPr id="1026" name="Picture 2" descr="Image result for microsoft mvp">
            <a:extLst>
              <a:ext uri="{FF2B5EF4-FFF2-40B4-BE49-F238E27FC236}">
                <a16:creationId xmlns:a16="http://schemas.microsoft.com/office/drawing/2014/main" id="{19F628FF-033C-4CB7-B0B5-47137117D6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1000" y="5966461"/>
            <a:ext cx="1270000" cy="513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493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AD58C0-FDE5-486D-929F-9D007A0B804F}"/>
              </a:ext>
            </a:extLst>
          </p:cNvPr>
          <p:cNvSpPr>
            <a:spLocks noGrp="1"/>
          </p:cNvSpPr>
          <p:nvPr>
            <p:ph type="ctrTitle"/>
          </p:nvPr>
        </p:nvSpPr>
        <p:spPr/>
        <p:txBody>
          <a:bodyPr/>
          <a:lstStyle/>
          <a:p>
            <a:r>
              <a:rPr lang="en-US" dirty="0"/>
              <a:t>Azure </a:t>
            </a:r>
            <a:r>
              <a:rPr lang="en-US" dirty="0" err="1"/>
              <a:t>Serverless</a:t>
            </a:r>
            <a:r>
              <a:rPr lang="en-US" dirty="0"/>
              <a:t> Components</a:t>
            </a:r>
            <a:endParaRPr lang="lv-LV" dirty="0"/>
          </a:p>
        </p:txBody>
      </p:sp>
    </p:spTree>
    <p:extLst>
      <p:ext uri="{BB962C8B-B14F-4D97-AF65-F5344CB8AC3E}">
        <p14:creationId xmlns:p14="http://schemas.microsoft.com/office/powerpoint/2010/main" val="1205360124"/>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B237841-48C5-4E35-A1C4-7FD5A422C26E}"/>
              </a:ext>
            </a:extLst>
          </p:cNvPr>
          <p:cNvSpPr>
            <a:spLocks noGrp="1"/>
          </p:cNvSpPr>
          <p:nvPr>
            <p:ph idx="13"/>
          </p:nvPr>
        </p:nvSpPr>
        <p:spPr/>
        <p:txBody>
          <a:bodyPr/>
          <a:lstStyle/>
          <a:p>
            <a:endParaRPr lang="lv-LV"/>
          </a:p>
        </p:txBody>
      </p:sp>
      <p:grpSp>
        <p:nvGrpSpPr>
          <p:cNvPr id="15" name="Group 14">
            <a:extLst>
              <a:ext uri="{FF2B5EF4-FFF2-40B4-BE49-F238E27FC236}">
                <a16:creationId xmlns:a16="http://schemas.microsoft.com/office/drawing/2014/main" id="{DFD3D926-1B1C-460F-A9F6-6025A6DCAE52}"/>
              </a:ext>
            </a:extLst>
          </p:cNvPr>
          <p:cNvGrpSpPr/>
          <p:nvPr/>
        </p:nvGrpSpPr>
        <p:grpSpPr>
          <a:xfrm>
            <a:off x="8559585" y="2114574"/>
            <a:ext cx="2669064" cy="2909617"/>
            <a:chOff x="1103868" y="2114574"/>
            <a:chExt cx="2669064" cy="2909617"/>
          </a:xfrm>
        </p:grpSpPr>
        <p:pic>
          <p:nvPicPr>
            <p:cNvPr id="5" name="Picture 4">
              <a:extLst>
                <a:ext uri="{FF2B5EF4-FFF2-40B4-BE49-F238E27FC236}">
                  <a16:creationId xmlns:a16="http://schemas.microsoft.com/office/drawing/2014/main" id="{05B3A7DF-7310-4CD4-BCCF-347400A73CE5}"/>
                </a:ext>
              </a:extLst>
            </p:cNvPr>
            <p:cNvPicPr>
              <a:picLocks noChangeAspect="1"/>
            </p:cNvPicPr>
            <p:nvPr/>
          </p:nvPicPr>
          <p:blipFill>
            <a:blip r:embed="rId3"/>
            <a:stretch>
              <a:fillRect/>
            </a:stretch>
          </p:blipFill>
          <p:spPr>
            <a:xfrm>
              <a:off x="1473067" y="2114574"/>
              <a:ext cx="1930666" cy="1828776"/>
            </a:xfrm>
            <a:prstGeom prst="rect">
              <a:avLst/>
            </a:prstGeom>
          </p:spPr>
        </p:pic>
        <p:sp>
          <p:nvSpPr>
            <p:cNvPr id="6" name="TextBox 5">
              <a:extLst>
                <a:ext uri="{FF2B5EF4-FFF2-40B4-BE49-F238E27FC236}">
                  <a16:creationId xmlns:a16="http://schemas.microsoft.com/office/drawing/2014/main" id="{0540587F-4192-4FA9-A6DF-53FC4E32673E}"/>
                </a:ext>
              </a:extLst>
            </p:cNvPr>
            <p:cNvSpPr txBox="1"/>
            <p:nvPr/>
          </p:nvSpPr>
          <p:spPr>
            <a:xfrm>
              <a:off x="1103868" y="4562526"/>
              <a:ext cx="2669064" cy="461665"/>
            </a:xfrm>
            <a:prstGeom prst="rect">
              <a:avLst/>
            </a:prstGeom>
            <a:noFill/>
          </p:spPr>
          <p:txBody>
            <a:bodyPr wrap="none" rtlCol="0">
              <a:spAutoFit/>
            </a:bodyPr>
            <a:lstStyle/>
            <a:p>
              <a:r>
                <a:rPr lang="en-US" sz="2400" dirty="0" err="1"/>
                <a:t>Serverless</a:t>
              </a:r>
              <a:r>
                <a:rPr lang="en-US" sz="2400" dirty="0"/>
                <a:t> Compute</a:t>
              </a:r>
              <a:endParaRPr lang="lv-LV" sz="2400" dirty="0"/>
            </a:p>
          </p:txBody>
        </p:sp>
        <p:sp>
          <p:nvSpPr>
            <p:cNvPr id="7" name="TextBox 6">
              <a:extLst>
                <a:ext uri="{FF2B5EF4-FFF2-40B4-BE49-F238E27FC236}">
                  <a16:creationId xmlns:a16="http://schemas.microsoft.com/office/drawing/2014/main" id="{D7E3EE16-8AB8-47FD-9C1C-AD6BE6C24D80}"/>
                </a:ext>
              </a:extLst>
            </p:cNvPr>
            <p:cNvSpPr txBox="1"/>
            <p:nvPr/>
          </p:nvSpPr>
          <p:spPr>
            <a:xfrm>
              <a:off x="1522123" y="4069133"/>
              <a:ext cx="1832553" cy="584775"/>
            </a:xfrm>
            <a:prstGeom prst="rect">
              <a:avLst/>
            </a:prstGeom>
            <a:noFill/>
          </p:spPr>
          <p:txBody>
            <a:bodyPr wrap="none" rtlCol="0">
              <a:spAutoFit/>
            </a:bodyPr>
            <a:lstStyle/>
            <a:p>
              <a:r>
                <a:rPr lang="en-US" sz="3200" b="1" dirty="0"/>
                <a:t>Functions</a:t>
              </a:r>
              <a:endParaRPr lang="lv-LV" sz="3200" b="1" dirty="0"/>
            </a:p>
          </p:txBody>
        </p:sp>
      </p:grpSp>
      <p:grpSp>
        <p:nvGrpSpPr>
          <p:cNvPr id="14" name="Group 13">
            <a:extLst>
              <a:ext uri="{FF2B5EF4-FFF2-40B4-BE49-F238E27FC236}">
                <a16:creationId xmlns:a16="http://schemas.microsoft.com/office/drawing/2014/main" id="{FE75DF49-61BE-46E0-B800-9572DB92998F}"/>
              </a:ext>
            </a:extLst>
          </p:cNvPr>
          <p:cNvGrpSpPr/>
          <p:nvPr/>
        </p:nvGrpSpPr>
        <p:grpSpPr>
          <a:xfrm>
            <a:off x="4756885" y="2173521"/>
            <a:ext cx="2736775" cy="2850670"/>
            <a:chOff x="4756885" y="2173521"/>
            <a:chExt cx="2736775" cy="2850670"/>
          </a:xfrm>
        </p:grpSpPr>
        <p:pic>
          <p:nvPicPr>
            <p:cNvPr id="8" name="Picture 7">
              <a:extLst>
                <a:ext uri="{FF2B5EF4-FFF2-40B4-BE49-F238E27FC236}">
                  <a16:creationId xmlns:a16="http://schemas.microsoft.com/office/drawing/2014/main" id="{3BE2A3B0-714F-439A-BBE0-10A43B00B502}"/>
                </a:ext>
              </a:extLst>
            </p:cNvPr>
            <p:cNvPicPr>
              <a:picLocks noChangeAspect="1"/>
            </p:cNvPicPr>
            <p:nvPr/>
          </p:nvPicPr>
          <p:blipFill>
            <a:blip r:embed="rId4"/>
            <a:stretch>
              <a:fillRect/>
            </a:stretch>
          </p:blipFill>
          <p:spPr>
            <a:xfrm>
              <a:off x="5029200" y="2173521"/>
              <a:ext cx="2133600" cy="1710882"/>
            </a:xfrm>
            <a:prstGeom prst="rect">
              <a:avLst/>
            </a:prstGeom>
          </p:spPr>
        </p:pic>
        <p:sp>
          <p:nvSpPr>
            <p:cNvPr id="9" name="TextBox 8">
              <a:extLst>
                <a:ext uri="{FF2B5EF4-FFF2-40B4-BE49-F238E27FC236}">
                  <a16:creationId xmlns:a16="http://schemas.microsoft.com/office/drawing/2014/main" id="{C7C7AC49-FCED-4F36-B081-5A804416CB97}"/>
                </a:ext>
              </a:extLst>
            </p:cNvPr>
            <p:cNvSpPr txBox="1"/>
            <p:nvPr/>
          </p:nvSpPr>
          <p:spPr>
            <a:xfrm>
              <a:off x="4756885" y="4562526"/>
              <a:ext cx="2736775" cy="461665"/>
            </a:xfrm>
            <a:prstGeom prst="rect">
              <a:avLst/>
            </a:prstGeom>
            <a:noFill/>
          </p:spPr>
          <p:txBody>
            <a:bodyPr wrap="none" rtlCol="0">
              <a:spAutoFit/>
            </a:bodyPr>
            <a:lstStyle/>
            <a:p>
              <a:r>
                <a:rPr lang="en-US" sz="2400" dirty="0" err="1"/>
                <a:t>Serverless</a:t>
              </a:r>
              <a:r>
                <a:rPr lang="en-US" sz="2400" dirty="0"/>
                <a:t> Workflow</a:t>
              </a:r>
              <a:endParaRPr lang="lv-LV" sz="2400" dirty="0"/>
            </a:p>
          </p:txBody>
        </p:sp>
        <p:sp>
          <p:nvSpPr>
            <p:cNvPr id="10" name="TextBox 9">
              <a:extLst>
                <a:ext uri="{FF2B5EF4-FFF2-40B4-BE49-F238E27FC236}">
                  <a16:creationId xmlns:a16="http://schemas.microsoft.com/office/drawing/2014/main" id="{BD499255-68FD-4913-892F-7A20E4F31B68}"/>
                </a:ext>
              </a:extLst>
            </p:cNvPr>
            <p:cNvSpPr txBox="1"/>
            <p:nvPr/>
          </p:nvSpPr>
          <p:spPr>
            <a:xfrm>
              <a:off x="5175140" y="4069133"/>
              <a:ext cx="1987660" cy="584775"/>
            </a:xfrm>
            <a:prstGeom prst="rect">
              <a:avLst/>
            </a:prstGeom>
            <a:noFill/>
          </p:spPr>
          <p:txBody>
            <a:bodyPr wrap="none" rtlCol="0">
              <a:spAutoFit/>
            </a:bodyPr>
            <a:lstStyle/>
            <a:p>
              <a:r>
                <a:rPr lang="en-US" sz="3200" b="1" dirty="0"/>
                <a:t>Logic Apps</a:t>
              </a:r>
              <a:endParaRPr lang="lv-LV" sz="3200" b="1" dirty="0"/>
            </a:p>
          </p:txBody>
        </p:sp>
      </p:grpSp>
      <p:grpSp>
        <p:nvGrpSpPr>
          <p:cNvPr id="2" name="Group 1">
            <a:extLst>
              <a:ext uri="{FF2B5EF4-FFF2-40B4-BE49-F238E27FC236}">
                <a16:creationId xmlns:a16="http://schemas.microsoft.com/office/drawing/2014/main" id="{4A76D3ED-1EA5-4DA4-B524-808E4DB113C2}"/>
              </a:ext>
            </a:extLst>
          </p:cNvPr>
          <p:cNvGrpSpPr/>
          <p:nvPr/>
        </p:nvGrpSpPr>
        <p:grpSpPr>
          <a:xfrm>
            <a:off x="1441305" y="2203121"/>
            <a:ext cx="2337050" cy="2821070"/>
            <a:chOff x="8851751" y="2203121"/>
            <a:chExt cx="2337050" cy="2821070"/>
          </a:xfrm>
        </p:grpSpPr>
        <p:pic>
          <p:nvPicPr>
            <p:cNvPr id="11" name="Picture 10">
              <a:extLst>
                <a:ext uri="{FF2B5EF4-FFF2-40B4-BE49-F238E27FC236}">
                  <a16:creationId xmlns:a16="http://schemas.microsoft.com/office/drawing/2014/main" id="{483B6236-5E7F-4899-946A-32F3A8F23D89}"/>
                </a:ext>
              </a:extLst>
            </p:cNvPr>
            <p:cNvPicPr>
              <a:picLocks noChangeAspect="1"/>
            </p:cNvPicPr>
            <p:nvPr/>
          </p:nvPicPr>
          <p:blipFill>
            <a:blip r:embed="rId5"/>
            <a:stretch>
              <a:fillRect/>
            </a:stretch>
          </p:blipFill>
          <p:spPr>
            <a:xfrm>
              <a:off x="9181571" y="2203121"/>
              <a:ext cx="1677410" cy="1651682"/>
            </a:xfrm>
            <a:prstGeom prst="rect">
              <a:avLst/>
            </a:prstGeom>
          </p:spPr>
        </p:pic>
        <p:sp>
          <p:nvSpPr>
            <p:cNvPr id="12" name="TextBox 11">
              <a:extLst>
                <a:ext uri="{FF2B5EF4-FFF2-40B4-BE49-F238E27FC236}">
                  <a16:creationId xmlns:a16="http://schemas.microsoft.com/office/drawing/2014/main" id="{BA4C972F-BAEF-4C29-8F86-DC827283E2A0}"/>
                </a:ext>
              </a:extLst>
            </p:cNvPr>
            <p:cNvSpPr txBox="1"/>
            <p:nvPr/>
          </p:nvSpPr>
          <p:spPr>
            <a:xfrm>
              <a:off x="8851751" y="4562526"/>
              <a:ext cx="2337050" cy="461665"/>
            </a:xfrm>
            <a:prstGeom prst="rect">
              <a:avLst/>
            </a:prstGeom>
            <a:noFill/>
          </p:spPr>
          <p:txBody>
            <a:bodyPr wrap="none" rtlCol="0">
              <a:spAutoFit/>
            </a:bodyPr>
            <a:lstStyle/>
            <a:p>
              <a:r>
                <a:rPr lang="en-US" sz="2400" dirty="0" err="1"/>
                <a:t>Serverless</a:t>
              </a:r>
              <a:r>
                <a:rPr lang="en-US" sz="2400" dirty="0"/>
                <a:t> Events</a:t>
              </a:r>
              <a:endParaRPr lang="lv-LV" sz="2400" dirty="0"/>
            </a:p>
          </p:txBody>
        </p:sp>
        <p:sp>
          <p:nvSpPr>
            <p:cNvPr id="13" name="TextBox 12">
              <a:extLst>
                <a:ext uri="{FF2B5EF4-FFF2-40B4-BE49-F238E27FC236}">
                  <a16:creationId xmlns:a16="http://schemas.microsoft.com/office/drawing/2014/main" id="{48D21333-F7D6-4799-807B-D648E9427B71}"/>
                </a:ext>
              </a:extLst>
            </p:cNvPr>
            <p:cNvSpPr txBox="1"/>
            <p:nvPr/>
          </p:nvSpPr>
          <p:spPr>
            <a:xfrm>
              <a:off x="9031865" y="4069133"/>
              <a:ext cx="1950599" cy="584775"/>
            </a:xfrm>
            <a:prstGeom prst="rect">
              <a:avLst/>
            </a:prstGeom>
            <a:noFill/>
          </p:spPr>
          <p:txBody>
            <a:bodyPr wrap="none" rtlCol="0">
              <a:spAutoFit/>
            </a:bodyPr>
            <a:lstStyle/>
            <a:p>
              <a:r>
                <a:rPr lang="en-US" sz="3200" b="1" dirty="0"/>
                <a:t>Event Grid</a:t>
              </a:r>
              <a:endParaRPr lang="lv-LV" sz="3200" b="1" dirty="0"/>
            </a:p>
          </p:txBody>
        </p:sp>
      </p:grpSp>
    </p:spTree>
    <p:extLst>
      <p:ext uri="{BB962C8B-B14F-4D97-AF65-F5344CB8AC3E}">
        <p14:creationId xmlns:p14="http://schemas.microsoft.com/office/powerpoint/2010/main" val="183079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500"/>
                            </p:stCondLst>
                            <p:childTnLst>
                              <p:par>
                                <p:cTn id="13" presetID="10" presetClass="entr" presetSubtype="0" fill="hold" nodeType="afterEffect">
                                  <p:stCondLst>
                                    <p:cond delay="50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par>
                          <p:cTn id="21" fill="hold">
                            <p:stCondLst>
                              <p:cond delay="500"/>
                            </p:stCondLst>
                            <p:childTnLst>
                              <p:par>
                                <p:cTn id="22" presetID="10" presetClass="exit" presetSubtype="0" fill="hold" nodeType="afterEffect">
                                  <p:stCondLst>
                                    <p:cond delay="0"/>
                                  </p:stCondLst>
                                  <p:childTnLst>
                                    <p:animEffect transition="out" filter="fade">
                                      <p:cBhvr>
                                        <p:cTn id="23" dur="500"/>
                                        <p:tgtEl>
                                          <p:spTgt spid="14"/>
                                        </p:tgtEl>
                                      </p:cBhvr>
                                    </p:animEffect>
                                    <p:set>
                                      <p:cBhvr>
                                        <p:cTn id="24" dur="1" fill="hold">
                                          <p:stCondLst>
                                            <p:cond delay="499"/>
                                          </p:stCondLst>
                                        </p:cTn>
                                        <p:tgtEl>
                                          <p:spTgt spid="14"/>
                                        </p:tgtEl>
                                        <p:attrNameLst>
                                          <p:attrName>style.visibility</p:attrName>
                                        </p:attrNameLst>
                                      </p:cBhvr>
                                      <p:to>
                                        <p:strVal val="hidden"/>
                                      </p:to>
                                    </p:set>
                                  </p:childTnLst>
                                </p:cTn>
                              </p:par>
                            </p:childTnLst>
                          </p:cTn>
                        </p:par>
                        <p:par>
                          <p:cTn id="25" fill="hold">
                            <p:stCondLst>
                              <p:cond delay="1000"/>
                            </p:stCondLst>
                            <p:childTnLst>
                              <p:par>
                                <p:cTn id="26" presetID="42" presetClass="path" presetSubtype="0" accel="50000" decel="50000" fill="hold" nodeType="afterEffect">
                                  <p:stCondLst>
                                    <p:cond delay="0"/>
                                  </p:stCondLst>
                                  <p:childTnLst>
                                    <p:animMotion origin="layout" path="M 1.66667E-6 -3.7037E-7 L -0.31146 -3.7037E-7 " pathEditMode="relative" rAng="0" ptsTypes="AA">
                                      <p:cBhvr>
                                        <p:cTn id="27" dur="500" fill="hold"/>
                                        <p:tgtEl>
                                          <p:spTgt spid="15"/>
                                        </p:tgtEl>
                                        <p:attrNameLst>
                                          <p:attrName>ppt_x</p:attrName>
                                          <p:attrName>ppt_y</p:attrName>
                                        </p:attrNameLst>
                                      </p:cBhvr>
                                      <p:rCtr x="-155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C4A415A-2D10-47CD-9AC6-9DB4471D419A}"/>
              </a:ext>
            </a:extLst>
          </p:cNvPr>
          <p:cNvSpPr>
            <a:spLocks noGrp="1"/>
          </p:cNvSpPr>
          <p:nvPr>
            <p:ph idx="1"/>
          </p:nvPr>
        </p:nvSpPr>
        <p:spPr/>
        <p:txBody>
          <a:bodyPr/>
          <a:lstStyle/>
          <a:p>
            <a:r>
              <a:rPr lang="lv-LV"/>
              <a:t>Azure Functions is a serverless compute service that enables you to run code on-demand without having to explicitly provision or manage infrastructure.</a:t>
            </a:r>
          </a:p>
          <a:p>
            <a:r>
              <a:rPr lang="lv-LV"/>
              <a:t>Use Azure Functions to run a script or piece of code in response to a variety of events.</a:t>
            </a:r>
            <a:endParaRPr lang="lv-LV" dirty="0"/>
          </a:p>
        </p:txBody>
      </p:sp>
    </p:spTree>
    <p:extLst>
      <p:ext uri="{BB962C8B-B14F-4D97-AF65-F5344CB8AC3E}">
        <p14:creationId xmlns:p14="http://schemas.microsoft.com/office/powerpoint/2010/main" val="957103240"/>
      </p:ext>
    </p:extLst>
  </p:cSld>
  <p:clrMapOvr>
    <a:masterClrMapping/>
  </p:clrMapOvr>
</p:sld>
</file>

<file path=ppt/theme/theme1.xml><?xml version="1.0" encoding="utf-8"?>
<a:theme xmlns:a="http://schemas.openxmlformats.org/drawingml/2006/main" name="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ch-fellow-template.potx" id="{E69A1DE4-062B-4EEE-B1AE-AC3C1BE3D458}" vid="{D915F35D-6E57-4174-A6CC-E9E0097D9BA3}"/>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23909</TotalTime>
  <Words>969</Words>
  <Application>Microsoft Office PowerPoint</Application>
  <PresentationFormat>Widescreen</PresentationFormat>
  <Paragraphs>220</Paragraphs>
  <Slides>62</Slides>
  <Notes>22</Notes>
  <HiddenSlides>1</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62</vt:i4>
      </vt:variant>
    </vt:vector>
  </HeadingPairs>
  <TitlesOfParts>
    <vt:vector size="74" baseType="lpstr">
      <vt:lpstr>Arial</vt:lpstr>
      <vt:lpstr>Calibri</vt:lpstr>
      <vt:lpstr>Calibri Light</vt:lpstr>
      <vt:lpstr>Consolas</vt:lpstr>
      <vt:lpstr>Fira Code</vt:lpstr>
      <vt:lpstr>Segoe UI Light</vt:lpstr>
      <vt:lpstr>Segoe UI Semibold</vt:lpstr>
      <vt:lpstr>Times New Roman</vt:lpstr>
      <vt:lpstr>Trebuchet MS</vt:lpstr>
      <vt:lpstr>Template</vt:lpstr>
      <vt:lpstr>1_Custom Design</vt:lpstr>
      <vt:lpstr>2_Custom Design</vt:lpstr>
      <vt:lpstr>PowerPoint Presentation</vt:lpstr>
      <vt:lpstr>PowerPoint Presentation</vt:lpstr>
      <vt:lpstr>PowerPoint Presentation</vt:lpstr>
      <vt:lpstr>Azure Functions + Cognitive Services = Love Story</vt:lpstr>
      <vt:lpstr>PowerPoint Presentation</vt:lpstr>
      <vt:lpstr>PowerPoint Presentation</vt:lpstr>
      <vt:lpstr>Azure Serverless Components</vt:lpstr>
      <vt:lpstr>PowerPoint Presentation</vt:lpstr>
      <vt:lpstr>PowerPoint Presentation</vt:lpstr>
      <vt:lpstr>PowerPoint Presentation</vt:lpstr>
      <vt:lpstr>PowerPoint Presentation</vt:lpstr>
      <vt:lpstr>Use Case Study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Functions Billing</vt:lpstr>
      <vt:lpstr>PowerPoint Presentation</vt:lpstr>
      <vt:lpstr>Benefits</vt:lpstr>
      <vt:lpstr>PowerPoint Presentation</vt:lpstr>
      <vt:lpstr>Drawbacks</vt:lpstr>
      <vt:lpstr>PowerPoint Presentation</vt:lpstr>
      <vt:lpstr>PowerPoint Presentation</vt:lpstr>
      <vt:lpstr>Durable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Cognitive Services Bindings</vt:lpstr>
      <vt:lpstr>PowerPoint Presentation</vt:lpstr>
      <vt:lpstr>PowerPoint Presentation</vt:lpstr>
      <vt:lpstr>PowerPoint Presentation</vt:lpstr>
      <vt:lpstr>How to draw  diagram for serverless apps?</vt:lpstr>
      <vt:lpstr>PowerPoint Presentation</vt:lpstr>
      <vt:lpstr>Functions Visualizer</vt:lpstr>
      <vt:lpstr>PowerPoint Presentation</vt:lpstr>
      <vt:lpstr>PowerPoint Presentation</vt:lpstr>
      <vt:lpstr>PowerPoint Presentation</vt:lpstr>
      <vt:lpstr>PowerPoint Presentation</vt:lpstr>
      <vt:lpstr>Functions Best Practices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Serverless</dc:title>
  <dc:creator>Valdis Iljuconoks</dc:creator>
  <cp:lastModifiedBy>Valdis Iljuconoks</cp:lastModifiedBy>
  <cp:revision>66</cp:revision>
  <dcterms:created xsi:type="dcterms:W3CDTF">2017-09-03T19:34:31Z</dcterms:created>
  <dcterms:modified xsi:type="dcterms:W3CDTF">2018-10-27T09:38:16Z</dcterms:modified>
</cp:coreProperties>
</file>